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1" clrIdx="0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015" autoAdjust="0"/>
    <p:restoredTop sz="94660"/>
  </p:normalViewPr>
  <p:slideViewPr>
    <p:cSldViewPr snapToGrid="0">
      <p:cViewPr varScale="1">
        <p:scale>
          <a:sx n="90" d="100"/>
          <a:sy n="90" d="100"/>
        </p:scale>
        <p:origin x="51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FEF7CB-2E4A-4E45-87DA-1E36F7A4DCC2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332C683B-1334-4494-983B-2EE4A7FCF559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threePt" dir="t"/>
        </a:scene3d>
        <a:sp3d>
          <a:bevelT w="101600" prst="riblet"/>
        </a:sp3d>
      </dgm:spPr>
      <dgm:t>
        <a:bodyPr/>
        <a:lstStyle/>
        <a:p>
          <a:r>
            <a:rPr lang="en-ID" sz="1400" dirty="0" err="1"/>
            <a:t>Pengertian</a:t>
          </a:r>
          <a:endParaRPr lang="en-ID" sz="1400" dirty="0"/>
        </a:p>
      </dgm:t>
    </dgm:pt>
    <dgm:pt modelId="{D3CAA1BB-59F8-4065-A83F-AD6D15D16432}" type="parTrans" cxnId="{6CB58D44-67BF-4C45-9262-C7D370A02727}">
      <dgm:prSet/>
      <dgm:spPr/>
      <dgm:t>
        <a:bodyPr/>
        <a:lstStyle/>
        <a:p>
          <a:endParaRPr lang="en-ID"/>
        </a:p>
      </dgm:t>
    </dgm:pt>
    <dgm:pt modelId="{E024A012-6C9E-47BA-8987-F1E922D55A93}" type="sibTrans" cxnId="{6CB58D44-67BF-4C45-9262-C7D370A02727}">
      <dgm:prSet/>
      <dgm:spPr/>
      <dgm:t>
        <a:bodyPr/>
        <a:lstStyle/>
        <a:p>
          <a:endParaRPr lang="en-ID"/>
        </a:p>
      </dgm:t>
    </dgm:pt>
    <dgm:pt modelId="{17F46DB0-2CDE-47EE-B6A7-0514DE9D9CD9}">
      <dgm:prSet phldrT="[Text]" custT="1"/>
      <dgm:spPr/>
      <dgm:t>
        <a:bodyPr/>
        <a:lstStyle/>
        <a:p>
          <a:r>
            <a:rPr lang="en-ID" sz="1800" b="0" cap="none" spc="0" dirty="0" err="1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Ketahanan</a:t>
          </a:r>
          <a:endParaRPr lang="en-ID" sz="1800" b="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FDF0B44-FE9E-4578-8FB7-7320A8D2B0A1}" type="parTrans" cxnId="{94589FFF-4A4A-47B1-8D36-B7D1DAE2A0E3}">
      <dgm:prSet/>
      <dgm:spPr/>
      <dgm:t>
        <a:bodyPr/>
        <a:lstStyle/>
        <a:p>
          <a:endParaRPr lang="en-ID"/>
        </a:p>
      </dgm:t>
    </dgm:pt>
    <dgm:pt modelId="{15294F8A-8C7C-494E-B6FC-4A5813C4D2DA}" type="sibTrans" cxnId="{94589FFF-4A4A-47B1-8D36-B7D1DAE2A0E3}">
      <dgm:prSet/>
      <dgm:spPr/>
      <dgm:t>
        <a:bodyPr/>
        <a:lstStyle/>
        <a:p>
          <a:endParaRPr lang="en-ID"/>
        </a:p>
      </dgm:t>
    </dgm:pt>
    <dgm:pt modelId="{4ACCA144-89B0-496D-AB19-421933446D5C}">
      <dgm:prSet phldrT="[Text]" custT="1"/>
      <dgm:spPr/>
      <dgm:t>
        <a:bodyPr/>
        <a:lstStyle/>
        <a:p>
          <a:r>
            <a:rPr lang="en-ID" sz="1800" b="0" cap="none" spc="0" dirty="0" err="1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Ketahanan</a:t>
          </a:r>
          <a:r>
            <a:rPr lang="en-ID" sz="1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 </a:t>
          </a:r>
          <a:r>
            <a:rPr lang="en-ID" sz="1800" b="0" cap="none" spc="0" dirty="0" err="1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Nasional</a:t>
          </a:r>
          <a:endParaRPr lang="en-ID" sz="1800" b="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9A8248CB-21BA-4E8E-A48A-A85F68FE8111}" type="parTrans" cxnId="{ABE8B7BD-A36F-4796-9837-FEC0CE3CD72C}">
      <dgm:prSet/>
      <dgm:spPr/>
      <dgm:t>
        <a:bodyPr/>
        <a:lstStyle/>
        <a:p>
          <a:endParaRPr lang="en-ID"/>
        </a:p>
      </dgm:t>
    </dgm:pt>
    <dgm:pt modelId="{18C720C3-08E1-488C-B10D-1C6F33EA4254}" type="sibTrans" cxnId="{ABE8B7BD-A36F-4796-9837-FEC0CE3CD72C}">
      <dgm:prSet/>
      <dgm:spPr/>
      <dgm:t>
        <a:bodyPr/>
        <a:lstStyle/>
        <a:p>
          <a:endParaRPr lang="en-ID"/>
        </a:p>
      </dgm:t>
    </dgm:pt>
    <dgm:pt modelId="{547340E3-1B29-4C23-A695-70AE30E0F6D1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threePt" dir="t"/>
        </a:scene3d>
        <a:sp3d>
          <a:bevelT w="101600" prst="riblet"/>
        </a:sp3d>
      </dgm:spPr>
      <dgm:t>
        <a:bodyPr/>
        <a:lstStyle/>
        <a:p>
          <a:r>
            <a:rPr lang="en-ID" sz="1600" dirty="0" err="1"/>
            <a:t>Dimensi</a:t>
          </a:r>
          <a:r>
            <a:rPr lang="en-ID" sz="1600" dirty="0"/>
            <a:t> </a:t>
          </a:r>
        </a:p>
      </dgm:t>
    </dgm:pt>
    <dgm:pt modelId="{263A0FA8-07CE-4473-AC7F-D15C1582922C}" type="parTrans" cxnId="{D09CC3A2-3561-456A-8278-67B4E51DF025}">
      <dgm:prSet/>
      <dgm:spPr/>
      <dgm:t>
        <a:bodyPr/>
        <a:lstStyle/>
        <a:p>
          <a:endParaRPr lang="en-ID"/>
        </a:p>
      </dgm:t>
    </dgm:pt>
    <dgm:pt modelId="{0D784C5C-12B2-4815-81D2-A20E6071B3FE}" type="sibTrans" cxnId="{D09CC3A2-3561-456A-8278-67B4E51DF025}">
      <dgm:prSet/>
      <dgm:spPr/>
      <dgm:t>
        <a:bodyPr/>
        <a:lstStyle/>
        <a:p>
          <a:endParaRPr lang="en-ID"/>
        </a:p>
      </dgm:t>
    </dgm:pt>
    <dgm:pt modelId="{9E860D66-2587-4415-BF70-5A29BE0348B6}">
      <dgm:prSet phldrT="[Text]" custT="1"/>
      <dgm:spPr/>
      <dgm:t>
        <a:bodyPr/>
        <a:lstStyle/>
        <a:p>
          <a:r>
            <a:rPr lang="en-ID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Modal </a:t>
          </a:r>
          <a:r>
            <a:rPr lang="en-ID" sz="1600" b="0" cap="none" spc="0" dirty="0" err="1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Politik</a:t>
          </a:r>
          <a:endParaRPr lang="en-ID" sz="1600" b="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6C94CF0A-07E2-4D79-9E4C-530D472AB19C}" type="parTrans" cxnId="{9E787CF1-12FB-4F15-9AC9-20FDCAE52B53}">
      <dgm:prSet/>
      <dgm:spPr/>
      <dgm:t>
        <a:bodyPr/>
        <a:lstStyle/>
        <a:p>
          <a:endParaRPr lang="en-ID"/>
        </a:p>
      </dgm:t>
    </dgm:pt>
    <dgm:pt modelId="{ED34658B-6962-48BB-982B-474B0B193BE7}" type="sibTrans" cxnId="{9E787CF1-12FB-4F15-9AC9-20FDCAE52B53}">
      <dgm:prSet/>
      <dgm:spPr/>
      <dgm:t>
        <a:bodyPr/>
        <a:lstStyle/>
        <a:p>
          <a:endParaRPr lang="en-ID"/>
        </a:p>
      </dgm:t>
    </dgm:pt>
    <dgm:pt modelId="{362A3725-0488-46F7-AE11-15EFBB5AB497}">
      <dgm:prSet phldrT="[Text]" custT="1"/>
      <dgm:spPr/>
      <dgm:t>
        <a:bodyPr/>
        <a:lstStyle/>
        <a:p>
          <a:r>
            <a:rPr lang="en-ID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Modal </a:t>
          </a:r>
          <a:r>
            <a:rPr lang="en-ID" sz="1600" b="0" cap="none" spc="0" dirty="0" err="1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Sosial</a:t>
          </a:r>
          <a:endParaRPr lang="en-ID" sz="1600" b="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8E76B2E3-2ABB-4241-A626-F8B24D08904C}" type="parTrans" cxnId="{6EFFAFF6-4E46-4CB3-8AB9-8AC33D1F1B40}">
      <dgm:prSet/>
      <dgm:spPr/>
      <dgm:t>
        <a:bodyPr/>
        <a:lstStyle/>
        <a:p>
          <a:endParaRPr lang="en-ID"/>
        </a:p>
      </dgm:t>
    </dgm:pt>
    <dgm:pt modelId="{D44CA1BE-8E0F-49CF-B334-E3C7E20CCFA9}" type="sibTrans" cxnId="{6EFFAFF6-4E46-4CB3-8AB9-8AC33D1F1B40}">
      <dgm:prSet/>
      <dgm:spPr/>
      <dgm:t>
        <a:bodyPr/>
        <a:lstStyle/>
        <a:p>
          <a:endParaRPr lang="en-ID"/>
        </a:p>
      </dgm:t>
    </dgm:pt>
    <dgm:pt modelId="{85A68718-B22C-4BA0-81D0-8CDF9FF36AF7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threePt" dir="t"/>
        </a:scene3d>
        <a:sp3d>
          <a:bevelT w="101600" prst="riblet"/>
        </a:sp3d>
      </dgm:spPr>
      <dgm:t>
        <a:bodyPr/>
        <a:lstStyle/>
        <a:p>
          <a:r>
            <a:rPr lang="en-ID" sz="2000" dirty="0" err="1"/>
            <a:t>Kasus</a:t>
          </a:r>
          <a:endParaRPr lang="en-ID" sz="2000" dirty="0"/>
        </a:p>
      </dgm:t>
    </dgm:pt>
    <dgm:pt modelId="{1F690DED-1251-475C-A9A6-E45403F9A0D0}" type="parTrans" cxnId="{247F7D8C-8D3D-46E1-B151-9D173788EFB6}">
      <dgm:prSet/>
      <dgm:spPr/>
      <dgm:t>
        <a:bodyPr/>
        <a:lstStyle/>
        <a:p>
          <a:endParaRPr lang="en-ID"/>
        </a:p>
      </dgm:t>
    </dgm:pt>
    <dgm:pt modelId="{15DDB775-1B91-43B0-B7C3-0CCB581946BC}" type="sibTrans" cxnId="{247F7D8C-8D3D-46E1-B151-9D173788EFB6}">
      <dgm:prSet/>
      <dgm:spPr/>
      <dgm:t>
        <a:bodyPr/>
        <a:lstStyle/>
        <a:p>
          <a:endParaRPr lang="en-ID"/>
        </a:p>
      </dgm:t>
    </dgm:pt>
    <dgm:pt modelId="{39721448-FCA7-4C5F-8BF5-BCE661F76A61}">
      <dgm:prSet phldrT="[Text]"/>
      <dgm:spPr/>
      <dgm:t>
        <a:bodyPr/>
        <a:lstStyle/>
        <a:p>
          <a:r>
            <a:rPr lang="en-ID" b="0" cap="none" spc="0" dirty="0" err="1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Ringkasan</a:t>
          </a:r>
          <a:endParaRPr lang="en-ID" b="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7758FF46-A06C-412E-8458-30164503BCD8}" type="parTrans" cxnId="{0C5F8443-8429-44B2-B89D-298A13DFE344}">
      <dgm:prSet/>
      <dgm:spPr/>
      <dgm:t>
        <a:bodyPr/>
        <a:lstStyle/>
        <a:p>
          <a:endParaRPr lang="en-ID"/>
        </a:p>
      </dgm:t>
    </dgm:pt>
    <dgm:pt modelId="{F8E7CAF0-5D8B-416C-8904-1F5C601A21F1}" type="sibTrans" cxnId="{0C5F8443-8429-44B2-B89D-298A13DFE344}">
      <dgm:prSet/>
      <dgm:spPr/>
      <dgm:t>
        <a:bodyPr/>
        <a:lstStyle/>
        <a:p>
          <a:endParaRPr lang="en-ID"/>
        </a:p>
      </dgm:t>
    </dgm:pt>
    <dgm:pt modelId="{CC433539-7302-4F8E-A6EF-CBEE4BBFE560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threePt" dir="t"/>
        </a:scene3d>
        <a:sp3d>
          <a:bevelT w="101600" prst="riblet"/>
        </a:sp3d>
      </dgm:spPr>
      <dgm:t>
        <a:bodyPr/>
        <a:lstStyle/>
        <a:p>
          <a:r>
            <a:rPr lang="en-ID" sz="1600" dirty="0"/>
            <a:t>Kesimpulan</a:t>
          </a:r>
        </a:p>
      </dgm:t>
    </dgm:pt>
    <dgm:pt modelId="{63E5F696-5258-41D1-887D-566116786EEA}" type="parTrans" cxnId="{8E0F3DA9-DF77-41C2-B7A8-4C960BBFAF4B}">
      <dgm:prSet/>
      <dgm:spPr/>
      <dgm:t>
        <a:bodyPr/>
        <a:lstStyle/>
        <a:p>
          <a:endParaRPr lang="en-ID"/>
        </a:p>
      </dgm:t>
    </dgm:pt>
    <dgm:pt modelId="{809C8CC0-7252-4D38-A60A-F29191C57C02}" type="sibTrans" cxnId="{8E0F3DA9-DF77-41C2-B7A8-4C960BBFAF4B}">
      <dgm:prSet/>
      <dgm:spPr/>
      <dgm:t>
        <a:bodyPr/>
        <a:lstStyle/>
        <a:p>
          <a:endParaRPr lang="en-ID"/>
        </a:p>
      </dgm:t>
    </dgm:pt>
    <dgm:pt modelId="{E5FB93C1-579C-4713-A814-3BB81840BC95}">
      <dgm:prSet phldrT="[Text]"/>
      <dgm:spPr/>
      <dgm:t>
        <a:bodyPr/>
        <a:lstStyle/>
        <a:p>
          <a:r>
            <a:rPr lang="en-ID" b="0" cap="none" spc="0" dirty="0" err="1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Analisis</a:t>
          </a:r>
          <a:endParaRPr lang="en-ID" b="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1A508AA-84FD-48C5-929C-66BAB09D9D7C}" type="parTrans" cxnId="{B8DD6847-DE30-460C-ACFA-E35E2B160D12}">
      <dgm:prSet/>
      <dgm:spPr/>
      <dgm:t>
        <a:bodyPr/>
        <a:lstStyle/>
        <a:p>
          <a:endParaRPr lang="en-ID"/>
        </a:p>
      </dgm:t>
    </dgm:pt>
    <dgm:pt modelId="{C194C634-55C7-4482-93ED-10482D5DD460}" type="sibTrans" cxnId="{B8DD6847-DE30-460C-ACFA-E35E2B160D12}">
      <dgm:prSet/>
      <dgm:spPr/>
      <dgm:t>
        <a:bodyPr/>
        <a:lstStyle/>
        <a:p>
          <a:endParaRPr lang="en-ID"/>
        </a:p>
      </dgm:t>
    </dgm:pt>
    <dgm:pt modelId="{B715F2EE-DD27-4CEB-B7E0-7AA571209B98}">
      <dgm:prSet phldrT="[Text]"/>
      <dgm:spPr/>
      <dgm:t>
        <a:bodyPr/>
        <a:lstStyle/>
        <a:p>
          <a:r>
            <a:rPr lang="en-ID" b="0" cap="none" spc="0" dirty="0" err="1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Solusi</a:t>
          </a:r>
          <a:endParaRPr lang="en-ID" b="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0CFE6E8C-88FA-44A8-A1B4-A12D7661A2C6}" type="parTrans" cxnId="{4E650EE6-C0B2-4A61-84E3-F4BA43AF3516}">
      <dgm:prSet/>
      <dgm:spPr/>
      <dgm:t>
        <a:bodyPr/>
        <a:lstStyle/>
        <a:p>
          <a:endParaRPr lang="en-ID"/>
        </a:p>
      </dgm:t>
    </dgm:pt>
    <dgm:pt modelId="{2797EA5F-6800-44A2-B956-91B8507851EA}" type="sibTrans" cxnId="{4E650EE6-C0B2-4A61-84E3-F4BA43AF3516}">
      <dgm:prSet/>
      <dgm:spPr/>
      <dgm:t>
        <a:bodyPr/>
        <a:lstStyle/>
        <a:p>
          <a:endParaRPr lang="en-ID"/>
        </a:p>
      </dgm:t>
    </dgm:pt>
    <dgm:pt modelId="{A65DE2C3-150A-44BB-A778-7C14F6727644}">
      <dgm:prSet phldrT="[Text]" custT="1"/>
      <dgm:spPr/>
      <dgm:t>
        <a:bodyPr/>
        <a:lstStyle/>
        <a:p>
          <a:r>
            <a:rPr lang="en-ID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Modal </a:t>
          </a:r>
          <a:r>
            <a:rPr lang="en-ID" sz="1600" b="0" cap="none" spc="0" dirty="0" err="1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Fisik</a:t>
          </a:r>
          <a:endParaRPr lang="en-ID" sz="1600" b="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E98D499B-4DBF-46D1-A4DA-88F50608C80E}" type="parTrans" cxnId="{28F828B8-5800-4202-B70B-3605991531F0}">
      <dgm:prSet/>
      <dgm:spPr/>
      <dgm:t>
        <a:bodyPr/>
        <a:lstStyle/>
        <a:p>
          <a:endParaRPr lang="en-ID"/>
        </a:p>
      </dgm:t>
    </dgm:pt>
    <dgm:pt modelId="{2267C5B1-CB15-4F5F-9AA2-02E4B972B0B1}" type="sibTrans" cxnId="{28F828B8-5800-4202-B70B-3605991531F0}">
      <dgm:prSet/>
      <dgm:spPr/>
      <dgm:t>
        <a:bodyPr/>
        <a:lstStyle/>
        <a:p>
          <a:endParaRPr lang="en-ID"/>
        </a:p>
      </dgm:t>
    </dgm:pt>
    <dgm:pt modelId="{5B03A293-0402-43A8-91D8-FD4CD5A30C32}">
      <dgm:prSet phldrT="[Text]" custT="1"/>
      <dgm:spPr/>
      <dgm:t>
        <a:bodyPr/>
        <a:lstStyle/>
        <a:p>
          <a:r>
            <a:rPr lang="en-ID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Modal </a:t>
          </a:r>
          <a:r>
            <a:rPr lang="en-ID" sz="1600" b="0" cap="none" spc="0" dirty="0" err="1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Budaya</a:t>
          </a:r>
          <a:endParaRPr lang="en-ID" sz="1600" b="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AB69746C-5736-4E84-89C1-C966A80AEF1D}" type="parTrans" cxnId="{656FC38D-826F-4D1A-986C-2AD1DBB84117}">
      <dgm:prSet/>
      <dgm:spPr/>
      <dgm:t>
        <a:bodyPr/>
        <a:lstStyle/>
        <a:p>
          <a:endParaRPr lang="en-ID"/>
        </a:p>
      </dgm:t>
    </dgm:pt>
    <dgm:pt modelId="{4E7AD350-AC63-4F24-88B0-D8ACE609C642}" type="sibTrans" cxnId="{656FC38D-826F-4D1A-986C-2AD1DBB84117}">
      <dgm:prSet/>
      <dgm:spPr/>
      <dgm:t>
        <a:bodyPr/>
        <a:lstStyle/>
        <a:p>
          <a:endParaRPr lang="en-ID"/>
        </a:p>
      </dgm:t>
    </dgm:pt>
    <dgm:pt modelId="{4777C592-1A28-46C6-A2E9-502B2AB8FF71}">
      <dgm:prSet phldrT="[Text]" custT="1"/>
      <dgm:spPr/>
      <dgm:t>
        <a:bodyPr/>
        <a:lstStyle/>
        <a:p>
          <a:r>
            <a:rPr lang="en-ID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Modal </a:t>
          </a:r>
          <a:r>
            <a:rPr lang="en-ID" sz="1600" b="0" cap="none" spc="0" dirty="0" err="1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Manusia</a:t>
          </a:r>
          <a:endParaRPr lang="en-ID" sz="1600" b="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97357E9-8A10-4581-B363-4843A6BE00F7}" type="parTrans" cxnId="{90B44D13-8B86-495F-B763-B9E25E68E7F6}">
      <dgm:prSet/>
      <dgm:spPr/>
      <dgm:t>
        <a:bodyPr/>
        <a:lstStyle/>
        <a:p>
          <a:endParaRPr lang="en-ID"/>
        </a:p>
      </dgm:t>
    </dgm:pt>
    <dgm:pt modelId="{27DC257F-9507-4634-9D4B-B2A1F6E02065}" type="sibTrans" cxnId="{90B44D13-8B86-495F-B763-B9E25E68E7F6}">
      <dgm:prSet/>
      <dgm:spPr/>
      <dgm:t>
        <a:bodyPr/>
        <a:lstStyle/>
        <a:p>
          <a:endParaRPr lang="en-ID"/>
        </a:p>
      </dgm:t>
    </dgm:pt>
    <dgm:pt modelId="{5E1D658F-C716-45DB-AF34-5B63A0B71C5C}" type="pres">
      <dgm:prSet presAssocID="{A5FEF7CB-2E4A-4E45-87DA-1E36F7A4DCC2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E2BFB6C3-F89F-4B51-A5A2-F43D3543C8B6}" type="pres">
      <dgm:prSet presAssocID="{A5FEF7CB-2E4A-4E45-87DA-1E36F7A4DCC2}" presName="cycle" presStyleCnt="0"/>
      <dgm:spPr/>
    </dgm:pt>
    <dgm:pt modelId="{F38CAD32-D7E5-49C1-8CD4-6E943292A6E0}" type="pres">
      <dgm:prSet presAssocID="{A5FEF7CB-2E4A-4E45-87DA-1E36F7A4DCC2}" presName="centerShape" presStyleCnt="0"/>
      <dgm:spPr/>
    </dgm:pt>
    <dgm:pt modelId="{019EFF9F-5AE1-4860-B195-19A6CAA3055E}" type="pres">
      <dgm:prSet presAssocID="{A5FEF7CB-2E4A-4E45-87DA-1E36F7A4DCC2}" presName="connSite" presStyleLbl="node1" presStyleIdx="0" presStyleCnt="5"/>
      <dgm:spPr/>
    </dgm:pt>
    <dgm:pt modelId="{40A26FEA-5F44-4C82-9AE4-4F0239D75D4E}" type="pres">
      <dgm:prSet presAssocID="{A5FEF7CB-2E4A-4E45-87DA-1E36F7A4DCC2}" presName="visible" presStyleLbl="node1" presStyleIdx="0" presStyleCnt="5"/>
      <dgm:spPr/>
    </dgm:pt>
    <dgm:pt modelId="{3E668BBB-EE1F-46A0-8ACA-473A41FE0904}" type="pres">
      <dgm:prSet presAssocID="{D3CAA1BB-59F8-4065-A83F-AD6D15D16432}" presName="Name25" presStyleLbl="parChTrans1D1" presStyleIdx="0" presStyleCnt="4"/>
      <dgm:spPr/>
    </dgm:pt>
    <dgm:pt modelId="{55C89E83-14E4-4E04-94D3-1BD888035588}" type="pres">
      <dgm:prSet presAssocID="{332C683B-1334-4494-983B-2EE4A7FCF559}" presName="node" presStyleCnt="0"/>
      <dgm:spPr/>
    </dgm:pt>
    <dgm:pt modelId="{82C8E2FC-13C2-4ACA-87E3-8434A09CD488}" type="pres">
      <dgm:prSet presAssocID="{332C683B-1334-4494-983B-2EE4A7FCF559}" presName="parentNode" presStyleLbl="node1" presStyleIdx="1" presStyleCnt="5" custScaleX="105654" custScaleY="99725" custLinFactNeighborX="-5161" custLinFactNeighborY="5613">
        <dgm:presLayoutVars>
          <dgm:chMax val="1"/>
          <dgm:bulletEnabled val="1"/>
        </dgm:presLayoutVars>
      </dgm:prSet>
      <dgm:spPr/>
    </dgm:pt>
    <dgm:pt modelId="{B401B286-6454-47DF-9A89-7E90C371EBB2}" type="pres">
      <dgm:prSet presAssocID="{332C683B-1334-4494-983B-2EE4A7FCF559}" presName="childNode" presStyleLbl="revTx" presStyleIdx="0" presStyleCnt="3">
        <dgm:presLayoutVars>
          <dgm:bulletEnabled val="1"/>
        </dgm:presLayoutVars>
      </dgm:prSet>
      <dgm:spPr/>
    </dgm:pt>
    <dgm:pt modelId="{4A7E407B-6772-4180-83D9-9909BCD0F7A5}" type="pres">
      <dgm:prSet presAssocID="{263A0FA8-07CE-4473-AC7F-D15C1582922C}" presName="Name25" presStyleLbl="parChTrans1D1" presStyleIdx="1" presStyleCnt="4"/>
      <dgm:spPr/>
    </dgm:pt>
    <dgm:pt modelId="{FB7B5FF5-185F-4594-95B9-B85EE7F4FF00}" type="pres">
      <dgm:prSet presAssocID="{547340E3-1B29-4C23-A695-70AE30E0F6D1}" presName="node" presStyleCnt="0"/>
      <dgm:spPr/>
    </dgm:pt>
    <dgm:pt modelId="{D6BC759B-CC60-49A4-83C3-E6CADD8D62B2}" type="pres">
      <dgm:prSet presAssocID="{547340E3-1B29-4C23-A695-70AE30E0F6D1}" presName="parentNode" presStyleLbl="node1" presStyleIdx="2" presStyleCnt="5" custLinFactNeighborY="0">
        <dgm:presLayoutVars>
          <dgm:chMax val="1"/>
          <dgm:bulletEnabled val="1"/>
        </dgm:presLayoutVars>
      </dgm:prSet>
      <dgm:spPr/>
    </dgm:pt>
    <dgm:pt modelId="{4F07763A-43AB-4A65-B666-70CB5B0893C1}" type="pres">
      <dgm:prSet presAssocID="{547340E3-1B29-4C23-A695-70AE30E0F6D1}" presName="childNode" presStyleLbl="revTx" presStyleIdx="1" presStyleCnt="3">
        <dgm:presLayoutVars>
          <dgm:bulletEnabled val="1"/>
        </dgm:presLayoutVars>
      </dgm:prSet>
      <dgm:spPr/>
    </dgm:pt>
    <dgm:pt modelId="{6B737353-A351-41D6-9220-64D33F085FB4}" type="pres">
      <dgm:prSet presAssocID="{1F690DED-1251-475C-A9A6-E45403F9A0D0}" presName="Name25" presStyleLbl="parChTrans1D1" presStyleIdx="2" presStyleCnt="4"/>
      <dgm:spPr/>
    </dgm:pt>
    <dgm:pt modelId="{FCA4B82E-73D9-44DF-9D24-F070BD9492CB}" type="pres">
      <dgm:prSet presAssocID="{85A68718-B22C-4BA0-81D0-8CDF9FF36AF7}" presName="node" presStyleCnt="0"/>
      <dgm:spPr/>
    </dgm:pt>
    <dgm:pt modelId="{C920AF80-8CD0-45C5-AD93-330B07073965}" type="pres">
      <dgm:prSet presAssocID="{85A68718-B22C-4BA0-81D0-8CDF9FF36AF7}" presName="parentNode" presStyleLbl="node1" presStyleIdx="3" presStyleCnt="5" custLinFactNeighborX="22943" custLinFactNeighborY="-6116">
        <dgm:presLayoutVars>
          <dgm:chMax val="1"/>
          <dgm:bulletEnabled val="1"/>
        </dgm:presLayoutVars>
      </dgm:prSet>
      <dgm:spPr/>
    </dgm:pt>
    <dgm:pt modelId="{CC589929-1DB4-41E8-AD32-E966E691351A}" type="pres">
      <dgm:prSet presAssocID="{85A68718-B22C-4BA0-81D0-8CDF9FF36AF7}" presName="childNode" presStyleLbl="revTx" presStyleIdx="2" presStyleCnt="3">
        <dgm:presLayoutVars>
          <dgm:bulletEnabled val="1"/>
        </dgm:presLayoutVars>
      </dgm:prSet>
      <dgm:spPr/>
    </dgm:pt>
    <dgm:pt modelId="{B9FB0565-311B-4103-9D46-A7E2B1B203CC}" type="pres">
      <dgm:prSet presAssocID="{63E5F696-5258-41D1-887D-566116786EEA}" presName="Name25" presStyleLbl="parChTrans1D1" presStyleIdx="3" presStyleCnt="4"/>
      <dgm:spPr/>
    </dgm:pt>
    <dgm:pt modelId="{C328C6C7-93DE-40A8-B1CA-8A8EEDB1A14A}" type="pres">
      <dgm:prSet presAssocID="{CC433539-7302-4F8E-A6EF-CBEE4BBFE560}" presName="node" presStyleCnt="0"/>
      <dgm:spPr/>
    </dgm:pt>
    <dgm:pt modelId="{F156765C-7D13-441D-BD9F-929F7E13BEC0}" type="pres">
      <dgm:prSet presAssocID="{CC433539-7302-4F8E-A6EF-CBEE4BBFE560}" presName="parentNode" presStyleLbl="node1" presStyleIdx="4" presStyleCnt="5" custScaleX="137369" custScaleY="122755">
        <dgm:presLayoutVars>
          <dgm:chMax val="1"/>
          <dgm:bulletEnabled val="1"/>
        </dgm:presLayoutVars>
      </dgm:prSet>
      <dgm:spPr/>
    </dgm:pt>
    <dgm:pt modelId="{C37CF3FF-334A-4CD6-BC09-7E90CABED2E8}" type="pres">
      <dgm:prSet presAssocID="{CC433539-7302-4F8E-A6EF-CBEE4BBFE560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579CEC06-7AB5-4FF1-AA03-808583354381}" type="presOf" srcId="{4ACCA144-89B0-496D-AB19-421933446D5C}" destId="{B401B286-6454-47DF-9A89-7E90C371EBB2}" srcOrd="0" destOrd="1" presId="urn:microsoft.com/office/officeart/2005/8/layout/radial2"/>
    <dgm:cxn modelId="{B6915C11-A467-46FB-8E7C-DAB678D71349}" type="presOf" srcId="{1F690DED-1251-475C-A9A6-E45403F9A0D0}" destId="{6B737353-A351-41D6-9220-64D33F085FB4}" srcOrd="0" destOrd="0" presId="urn:microsoft.com/office/officeart/2005/8/layout/radial2"/>
    <dgm:cxn modelId="{90B44D13-8B86-495F-B763-B9E25E68E7F6}" srcId="{547340E3-1B29-4C23-A695-70AE30E0F6D1}" destId="{4777C592-1A28-46C6-A2E9-502B2AB8FF71}" srcOrd="3" destOrd="0" parTransId="{197357E9-8A10-4581-B363-4843A6BE00F7}" sibTransId="{27DC257F-9507-4634-9D4B-B2A1F6E02065}"/>
    <dgm:cxn modelId="{87B0FE13-DF48-431F-B1BF-03CF63A88B7F}" type="presOf" srcId="{63E5F696-5258-41D1-887D-566116786EEA}" destId="{B9FB0565-311B-4103-9D46-A7E2B1B203CC}" srcOrd="0" destOrd="0" presId="urn:microsoft.com/office/officeart/2005/8/layout/radial2"/>
    <dgm:cxn modelId="{F35DCA19-FE0F-47BE-8A93-B83C1E9ABA78}" type="presOf" srcId="{263A0FA8-07CE-4473-AC7F-D15C1582922C}" destId="{4A7E407B-6772-4180-83D9-9909BCD0F7A5}" srcOrd="0" destOrd="0" presId="urn:microsoft.com/office/officeart/2005/8/layout/radial2"/>
    <dgm:cxn modelId="{9F94461A-19CB-4EB6-B4D2-C42D48142917}" type="presOf" srcId="{9E860D66-2587-4415-BF70-5A29BE0348B6}" destId="{4F07763A-43AB-4A65-B666-70CB5B0893C1}" srcOrd="0" destOrd="0" presId="urn:microsoft.com/office/officeart/2005/8/layout/radial2"/>
    <dgm:cxn modelId="{7AECA921-DF30-46A2-9675-D6F264DE359E}" type="presOf" srcId="{A5FEF7CB-2E4A-4E45-87DA-1E36F7A4DCC2}" destId="{5E1D658F-C716-45DB-AF34-5B63A0B71C5C}" srcOrd="0" destOrd="0" presId="urn:microsoft.com/office/officeart/2005/8/layout/radial2"/>
    <dgm:cxn modelId="{592F2F41-2ECE-4242-81A5-F995C5ADA1AA}" type="presOf" srcId="{547340E3-1B29-4C23-A695-70AE30E0F6D1}" destId="{D6BC759B-CC60-49A4-83C3-E6CADD8D62B2}" srcOrd="0" destOrd="0" presId="urn:microsoft.com/office/officeart/2005/8/layout/radial2"/>
    <dgm:cxn modelId="{0C5F8443-8429-44B2-B89D-298A13DFE344}" srcId="{85A68718-B22C-4BA0-81D0-8CDF9FF36AF7}" destId="{39721448-FCA7-4C5F-8BF5-BCE661F76A61}" srcOrd="0" destOrd="0" parTransId="{7758FF46-A06C-412E-8458-30164503BCD8}" sibTransId="{F8E7CAF0-5D8B-416C-8904-1F5C601A21F1}"/>
    <dgm:cxn modelId="{6CB58D44-67BF-4C45-9262-C7D370A02727}" srcId="{A5FEF7CB-2E4A-4E45-87DA-1E36F7A4DCC2}" destId="{332C683B-1334-4494-983B-2EE4A7FCF559}" srcOrd="0" destOrd="0" parTransId="{D3CAA1BB-59F8-4065-A83F-AD6D15D16432}" sibTransId="{E024A012-6C9E-47BA-8987-F1E922D55A93}"/>
    <dgm:cxn modelId="{B8DD6847-DE30-460C-ACFA-E35E2B160D12}" srcId="{85A68718-B22C-4BA0-81D0-8CDF9FF36AF7}" destId="{E5FB93C1-579C-4713-A814-3BB81840BC95}" srcOrd="1" destOrd="0" parTransId="{A1A508AA-84FD-48C5-929C-66BAB09D9D7C}" sibTransId="{C194C634-55C7-4482-93ED-10482D5DD460}"/>
    <dgm:cxn modelId="{B86A9953-C418-421C-B9D3-A8C74B9E634F}" type="presOf" srcId="{332C683B-1334-4494-983B-2EE4A7FCF559}" destId="{82C8E2FC-13C2-4ACA-87E3-8434A09CD488}" srcOrd="0" destOrd="0" presId="urn:microsoft.com/office/officeart/2005/8/layout/radial2"/>
    <dgm:cxn modelId="{AB47D977-AC8B-4DAD-AF67-F012FD2A98D0}" type="presOf" srcId="{17F46DB0-2CDE-47EE-B6A7-0514DE9D9CD9}" destId="{B401B286-6454-47DF-9A89-7E90C371EBB2}" srcOrd="0" destOrd="0" presId="urn:microsoft.com/office/officeart/2005/8/layout/radial2"/>
    <dgm:cxn modelId="{247F7D8C-8D3D-46E1-B151-9D173788EFB6}" srcId="{A5FEF7CB-2E4A-4E45-87DA-1E36F7A4DCC2}" destId="{85A68718-B22C-4BA0-81D0-8CDF9FF36AF7}" srcOrd="2" destOrd="0" parTransId="{1F690DED-1251-475C-A9A6-E45403F9A0D0}" sibTransId="{15DDB775-1B91-43B0-B7C3-0CCB581946BC}"/>
    <dgm:cxn modelId="{656FC38D-826F-4D1A-986C-2AD1DBB84117}" srcId="{547340E3-1B29-4C23-A695-70AE30E0F6D1}" destId="{5B03A293-0402-43A8-91D8-FD4CD5A30C32}" srcOrd="2" destOrd="0" parTransId="{AB69746C-5736-4E84-89C1-C966A80AEF1D}" sibTransId="{4E7AD350-AC63-4F24-88B0-D8ACE609C642}"/>
    <dgm:cxn modelId="{448BB79C-E4E2-4EC6-B6E2-3A339104F15C}" type="presOf" srcId="{4777C592-1A28-46C6-A2E9-502B2AB8FF71}" destId="{4F07763A-43AB-4A65-B666-70CB5B0893C1}" srcOrd="0" destOrd="3" presId="urn:microsoft.com/office/officeart/2005/8/layout/radial2"/>
    <dgm:cxn modelId="{39F9239F-EB1A-44B3-B4D6-3EA426793F27}" type="presOf" srcId="{5B03A293-0402-43A8-91D8-FD4CD5A30C32}" destId="{4F07763A-43AB-4A65-B666-70CB5B0893C1}" srcOrd="0" destOrd="2" presId="urn:microsoft.com/office/officeart/2005/8/layout/radial2"/>
    <dgm:cxn modelId="{D09CC3A2-3561-456A-8278-67B4E51DF025}" srcId="{A5FEF7CB-2E4A-4E45-87DA-1E36F7A4DCC2}" destId="{547340E3-1B29-4C23-A695-70AE30E0F6D1}" srcOrd="1" destOrd="0" parTransId="{263A0FA8-07CE-4473-AC7F-D15C1582922C}" sibTransId="{0D784C5C-12B2-4815-81D2-A20E6071B3FE}"/>
    <dgm:cxn modelId="{EEA900A6-0234-4D0D-A9C2-9CC66E1CBE24}" type="presOf" srcId="{39721448-FCA7-4C5F-8BF5-BCE661F76A61}" destId="{CC589929-1DB4-41E8-AD32-E966E691351A}" srcOrd="0" destOrd="0" presId="urn:microsoft.com/office/officeart/2005/8/layout/radial2"/>
    <dgm:cxn modelId="{8E0F3DA9-DF77-41C2-B7A8-4C960BBFAF4B}" srcId="{A5FEF7CB-2E4A-4E45-87DA-1E36F7A4DCC2}" destId="{CC433539-7302-4F8E-A6EF-CBEE4BBFE560}" srcOrd="3" destOrd="0" parTransId="{63E5F696-5258-41D1-887D-566116786EEA}" sibTransId="{809C8CC0-7252-4D38-A60A-F29191C57C02}"/>
    <dgm:cxn modelId="{12283FAE-8822-4388-8CA5-B704EAA0B177}" type="presOf" srcId="{A65DE2C3-150A-44BB-A778-7C14F6727644}" destId="{4F07763A-43AB-4A65-B666-70CB5B0893C1}" srcOrd="0" destOrd="4" presId="urn:microsoft.com/office/officeart/2005/8/layout/radial2"/>
    <dgm:cxn modelId="{28F828B8-5800-4202-B70B-3605991531F0}" srcId="{547340E3-1B29-4C23-A695-70AE30E0F6D1}" destId="{A65DE2C3-150A-44BB-A778-7C14F6727644}" srcOrd="4" destOrd="0" parTransId="{E98D499B-4DBF-46D1-A4DA-88F50608C80E}" sibTransId="{2267C5B1-CB15-4F5F-9AA2-02E4B972B0B1}"/>
    <dgm:cxn modelId="{ABE8B7BD-A36F-4796-9837-FEC0CE3CD72C}" srcId="{332C683B-1334-4494-983B-2EE4A7FCF559}" destId="{4ACCA144-89B0-496D-AB19-421933446D5C}" srcOrd="1" destOrd="0" parTransId="{9A8248CB-21BA-4E8E-A48A-A85F68FE8111}" sibTransId="{18C720C3-08E1-488C-B10D-1C6F33EA4254}"/>
    <dgm:cxn modelId="{21E8A9CD-1789-446E-AC69-5E797041A7BB}" type="presOf" srcId="{E5FB93C1-579C-4713-A814-3BB81840BC95}" destId="{CC589929-1DB4-41E8-AD32-E966E691351A}" srcOrd="0" destOrd="1" presId="urn:microsoft.com/office/officeart/2005/8/layout/radial2"/>
    <dgm:cxn modelId="{408340D2-19B0-49CD-9A13-33404488A746}" type="presOf" srcId="{362A3725-0488-46F7-AE11-15EFBB5AB497}" destId="{4F07763A-43AB-4A65-B666-70CB5B0893C1}" srcOrd="0" destOrd="1" presId="urn:microsoft.com/office/officeart/2005/8/layout/radial2"/>
    <dgm:cxn modelId="{CC66CAD3-A91C-4595-B0B4-670C49344729}" type="presOf" srcId="{85A68718-B22C-4BA0-81D0-8CDF9FF36AF7}" destId="{C920AF80-8CD0-45C5-AD93-330B07073965}" srcOrd="0" destOrd="0" presId="urn:microsoft.com/office/officeart/2005/8/layout/radial2"/>
    <dgm:cxn modelId="{10BAB6DF-FD75-41D2-A010-6195D939EA5F}" type="presOf" srcId="{D3CAA1BB-59F8-4065-A83F-AD6D15D16432}" destId="{3E668BBB-EE1F-46A0-8ACA-473A41FE0904}" srcOrd="0" destOrd="0" presId="urn:microsoft.com/office/officeart/2005/8/layout/radial2"/>
    <dgm:cxn modelId="{5B05BCE2-5720-4E29-881C-82264FA25CF0}" type="presOf" srcId="{CC433539-7302-4F8E-A6EF-CBEE4BBFE560}" destId="{F156765C-7D13-441D-BD9F-929F7E13BEC0}" srcOrd="0" destOrd="0" presId="urn:microsoft.com/office/officeart/2005/8/layout/radial2"/>
    <dgm:cxn modelId="{A4671CE4-BF89-465A-AC60-3E07ADD345F0}" type="presOf" srcId="{B715F2EE-DD27-4CEB-B7E0-7AA571209B98}" destId="{CC589929-1DB4-41E8-AD32-E966E691351A}" srcOrd="0" destOrd="2" presId="urn:microsoft.com/office/officeart/2005/8/layout/radial2"/>
    <dgm:cxn modelId="{4E650EE6-C0B2-4A61-84E3-F4BA43AF3516}" srcId="{85A68718-B22C-4BA0-81D0-8CDF9FF36AF7}" destId="{B715F2EE-DD27-4CEB-B7E0-7AA571209B98}" srcOrd="2" destOrd="0" parTransId="{0CFE6E8C-88FA-44A8-A1B4-A12D7661A2C6}" sibTransId="{2797EA5F-6800-44A2-B956-91B8507851EA}"/>
    <dgm:cxn modelId="{9E787CF1-12FB-4F15-9AC9-20FDCAE52B53}" srcId="{547340E3-1B29-4C23-A695-70AE30E0F6D1}" destId="{9E860D66-2587-4415-BF70-5A29BE0348B6}" srcOrd="0" destOrd="0" parTransId="{6C94CF0A-07E2-4D79-9E4C-530D472AB19C}" sibTransId="{ED34658B-6962-48BB-982B-474B0B193BE7}"/>
    <dgm:cxn modelId="{6EFFAFF6-4E46-4CB3-8AB9-8AC33D1F1B40}" srcId="{547340E3-1B29-4C23-A695-70AE30E0F6D1}" destId="{362A3725-0488-46F7-AE11-15EFBB5AB497}" srcOrd="1" destOrd="0" parTransId="{8E76B2E3-2ABB-4241-A626-F8B24D08904C}" sibTransId="{D44CA1BE-8E0F-49CF-B334-E3C7E20CCFA9}"/>
    <dgm:cxn modelId="{94589FFF-4A4A-47B1-8D36-B7D1DAE2A0E3}" srcId="{332C683B-1334-4494-983B-2EE4A7FCF559}" destId="{17F46DB0-2CDE-47EE-B6A7-0514DE9D9CD9}" srcOrd="0" destOrd="0" parTransId="{1FDF0B44-FE9E-4578-8FB7-7320A8D2B0A1}" sibTransId="{15294F8A-8C7C-494E-B6FC-4A5813C4D2DA}"/>
    <dgm:cxn modelId="{BD92EE99-0090-42E8-923A-E083ECA40A27}" type="presParOf" srcId="{5E1D658F-C716-45DB-AF34-5B63A0B71C5C}" destId="{E2BFB6C3-F89F-4B51-A5A2-F43D3543C8B6}" srcOrd="0" destOrd="0" presId="urn:microsoft.com/office/officeart/2005/8/layout/radial2"/>
    <dgm:cxn modelId="{80ACA99C-15BB-4C12-BEF6-0321A7F224A3}" type="presParOf" srcId="{E2BFB6C3-F89F-4B51-A5A2-F43D3543C8B6}" destId="{F38CAD32-D7E5-49C1-8CD4-6E943292A6E0}" srcOrd="0" destOrd="0" presId="urn:microsoft.com/office/officeart/2005/8/layout/radial2"/>
    <dgm:cxn modelId="{5570195B-3825-40D0-9B04-6F05FFBBE3A5}" type="presParOf" srcId="{F38CAD32-D7E5-49C1-8CD4-6E943292A6E0}" destId="{019EFF9F-5AE1-4860-B195-19A6CAA3055E}" srcOrd="0" destOrd="0" presId="urn:microsoft.com/office/officeart/2005/8/layout/radial2"/>
    <dgm:cxn modelId="{04FC622A-7A89-4924-87A4-3BDC92F59A2E}" type="presParOf" srcId="{F38CAD32-D7E5-49C1-8CD4-6E943292A6E0}" destId="{40A26FEA-5F44-4C82-9AE4-4F0239D75D4E}" srcOrd="1" destOrd="0" presId="urn:microsoft.com/office/officeart/2005/8/layout/radial2"/>
    <dgm:cxn modelId="{C8CEFC34-7805-45BF-A039-9DEA6E9645B1}" type="presParOf" srcId="{E2BFB6C3-F89F-4B51-A5A2-F43D3543C8B6}" destId="{3E668BBB-EE1F-46A0-8ACA-473A41FE0904}" srcOrd="1" destOrd="0" presId="urn:microsoft.com/office/officeart/2005/8/layout/radial2"/>
    <dgm:cxn modelId="{20F2CC9B-568F-434D-9A5B-8617BA652002}" type="presParOf" srcId="{E2BFB6C3-F89F-4B51-A5A2-F43D3543C8B6}" destId="{55C89E83-14E4-4E04-94D3-1BD888035588}" srcOrd="2" destOrd="0" presId="urn:microsoft.com/office/officeart/2005/8/layout/radial2"/>
    <dgm:cxn modelId="{0B0CE5C1-78A2-4312-A3F8-96785E3988C9}" type="presParOf" srcId="{55C89E83-14E4-4E04-94D3-1BD888035588}" destId="{82C8E2FC-13C2-4ACA-87E3-8434A09CD488}" srcOrd="0" destOrd="0" presId="urn:microsoft.com/office/officeart/2005/8/layout/radial2"/>
    <dgm:cxn modelId="{D5DFEFEF-957F-45AD-9AF5-434414597E76}" type="presParOf" srcId="{55C89E83-14E4-4E04-94D3-1BD888035588}" destId="{B401B286-6454-47DF-9A89-7E90C371EBB2}" srcOrd="1" destOrd="0" presId="urn:microsoft.com/office/officeart/2005/8/layout/radial2"/>
    <dgm:cxn modelId="{9D336CE9-BEB2-48AC-97DD-2B65F5244FD3}" type="presParOf" srcId="{E2BFB6C3-F89F-4B51-A5A2-F43D3543C8B6}" destId="{4A7E407B-6772-4180-83D9-9909BCD0F7A5}" srcOrd="3" destOrd="0" presId="urn:microsoft.com/office/officeart/2005/8/layout/radial2"/>
    <dgm:cxn modelId="{889B4A06-4D83-446F-B474-F5D952248872}" type="presParOf" srcId="{E2BFB6C3-F89F-4B51-A5A2-F43D3543C8B6}" destId="{FB7B5FF5-185F-4594-95B9-B85EE7F4FF00}" srcOrd="4" destOrd="0" presId="urn:microsoft.com/office/officeart/2005/8/layout/radial2"/>
    <dgm:cxn modelId="{B0E19F06-1DEC-47F7-8F9D-2CB788291DFA}" type="presParOf" srcId="{FB7B5FF5-185F-4594-95B9-B85EE7F4FF00}" destId="{D6BC759B-CC60-49A4-83C3-E6CADD8D62B2}" srcOrd="0" destOrd="0" presId="urn:microsoft.com/office/officeart/2005/8/layout/radial2"/>
    <dgm:cxn modelId="{B71AA011-63F5-49A1-B6F9-824BFE29742C}" type="presParOf" srcId="{FB7B5FF5-185F-4594-95B9-B85EE7F4FF00}" destId="{4F07763A-43AB-4A65-B666-70CB5B0893C1}" srcOrd="1" destOrd="0" presId="urn:microsoft.com/office/officeart/2005/8/layout/radial2"/>
    <dgm:cxn modelId="{F26C70A5-157D-4968-A387-B5E675714046}" type="presParOf" srcId="{E2BFB6C3-F89F-4B51-A5A2-F43D3543C8B6}" destId="{6B737353-A351-41D6-9220-64D33F085FB4}" srcOrd="5" destOrd="0" presId="urn:microsoft.com/office/officeart/2005/8/layout/radial2"/>
    <dgm:cxn modelId="{47179A89-CEFA-4EB6-B357-D2A412D5845C}" type="presParOf" srcId="{E2BFB6C3-F89F-4B51-A5A2-F43D3543C8B6}" destId="{FCA4B82E-73D9-44DF-9D24-F070BD9492CB}" srcOrd="6" destOrd="0" presId="urn:microsoft.com/office/officeart/2005/8/layout/radial2"/>
    <dgm:cxn modelId="{901CB916-2260-43ED-8C73-8F7027252C6F}" type="presParOf" srcId="{FCA4B82E-73D9-44DF-9D24-F070BD9492CB}" destId="{C920AF80-8CD0-45C5-AD93-330B07073965}" srcOrd="0" destOrd="0" presId="urn:microsoft.com/office/officeart/2005/8/layout/radial2"/>
    <dgm:cxn modelId="{168C8D8D-A2AF-4A7A-9C3C-1D29D6324286}" type="presParOf" srcId="{FCA4B82E-73D9-44DF-9D24-F070BD9492CB}" destId="{CC589929-1DB4-41E8-AD32-E966E691351A}" srcOrd="1" destOrd="0" presId="urn:microsoft.com/office/officeart/2005/8/layout/radial2"/>
    <dgm:cxn modelId="{F4093645-BE8B-4785-BEA9-0182DAEF9FF3}" type="presParOf" srcId="{E2BFB6C3-F89F-4B51-A5A2-F43D3543C8B6}" destId="{B9FB0565-311B-4103-9D46-A7E2B1B203CC}" srcOrd="7" destOrd="0" presId="urn:microsoft.com/office/officeart/2005/8/layout/radial2"/>
    <dgm:cxn modelId="{AD3DBEA0-FCE6-48FB-A9C1-889508AB87E3}" type="presParOf" srcId="{E2BFB6C3-F89F-4B51-A5A2-F43D3543C8B6}" destId="{C328C6C7-93DE-40A8-B1CA-8A8EEDB1A14A}" srcOrd="8" destOrd="0" presId="urn:microsoft.com/office/officeart/2005/8/layout/radial2"/>
    <dgm:cxn modelId="{25751908-8D37-4D47-B297-BEFBB9D1B253}" type="presParOf" srcId="{C328C6C7-93DE-40A8-B1CA-8A8EEDB1A14A}" destId="{F156765C-7D13-441D-BD9F-929F7E13BEC0}" srcOrd="0" destOrd="0" presId="urn:microsoft.com/office/officeart/2005/8/layout/radial2"/>
    <dgm:cxn modelId="{B60A8D81-00AF-4C83-A63A-3AC523634D2C}" type="presParOf" srcId="{C328C6C7-93DE-40A8-B1CA-8A8EEDB1A14A}" destId="{C37CF3FF-334A-4CD6-BC09-7E90CABED2E8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FB0565-311B-4103-9D46-A7E2B1B203CC}">
      <dsp:nvSpPr>
        <dsp:cNvPr id="0" name=""/>
        <dsp:cNvSpPr/>
      </dsp:nvSpPr>
      <dsp:spPr>
        <a:xfrm rot="3754336">
          <a:off x="2093515" y="3401865"/>
          <a:ext cx="772627" cy="46669"/>
        </a:xfrm>
        <a:custGeom>
          <a:avLst/>
          <a:gdLst/>
          <a:ahLst/>
          <a:cxnLst/>
          <a:rect l="0" t="0" r="0" b="0"/>
          <a:pathLst>
            <a:path>
              <a:moveTo>
                <a:pt x="0" y="23334"/>
              </a:moveTo>
              <a:lnTo>
                <a:pt x="772627" y="23334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737353-A351-41D6-9220-64D33F085FB4}">
      <dsp:nvSpPr>
        <dsp:cNvPr id="0" name=""/>
        <dsp:cNvSpPr/>
      </dsp:nvSpPr>
      <dsp:spPr>
        <a:xfrm rot="1058331">
          <a:off x="2591117" y="2755051"/>
          <a:ext cx="898366" cy="46669"/>
        </a:xfrm>
        <a:custGeom>
          <a:avLst/>
          <a:gdLst/>
          <a:ahLst/>
          <a:cxnLst/>
          <a:rect l="0" t="0" r="0" b="0"/>
          <a:pathLst>
            <a:path>
              <a:moveTo>
                <a:pt x="0" y="23334"/>
              </a:moveTo>
              <a:lnTo>
                <a:pt x="898366" y="23334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7E407B-6772-4180-83D9-9909BCD0F7A5}">
      <dsp:nvSpPr>
        <dsp:cNvPr id="0" name=""/>
        <dsp:cNvSpPr/>
      </dsp:nvSpPr>
      <dsp:spPr>
        <a:xfrm rot="20287320">
          <a:off x="2588323" y="2031006"/>
          <a:ext cx="664028" cy="46669"/>
        </a:xfrm>
        <a:custGeom>
          <a:avLst/>
          <a:gdLst/>
          <a:ahLst/>
          <a:cxnLst/>
          <a:rect l="0" t="0" r="0" b="0"/>
          <a:pathLst>
            <a:path>
              <a:moveTo>
                <a:pt x="0" y="23334"/>
              </a:moveTo>
              <a:lnTo>
                <a:pt x="664028" y="23334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668BBB-EE1F-46A0-8ACA-473A41FE0904}">
      <dsp:nvSpPr>
        <dsp:cNvPr id="0" name=""/>
        <dsp:cNvSpPr/>
      </dsp:nvSpPr>
      <dsp:spPr>
        <a:xfrm rot="17872830">
          <a:off x="2083684" y="1395544"/>
          <a:ext cx="844129" cy="46669"/>
        </a:xfrm>
        <a:custGeom>
          <a:avLst/>
          <a:gdLst/>
          <a:ahLst/>
          <a:cxnLst/>
          <a:rect l="0" t="0" r="0" b="0"/>
          <a:pathLst>
            <a:path>
              <a:moveTo>
                <a:pt x="0" y="23334"/>
              </a:moveTo>
              <a:lnTo>
                <a:pt x="844129" y="23334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A26FEA-5F44-4C82-9AE4-4F0239D75D4E}">
      <dsp:nvSpPr>
        <dsp:cNvPr id="0" name=""/>
        <dsp:cNvSpPr/>
      </dsp:nvSpPr>
      <dsp:spPr>
        <a:xfrm>
          <a:off x="1045372" y="1515448"/>
          <a:ext cx="1843368" cy="184336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C8E2FC-13C2-4ACA-87E3-8434A09CD488}">
      <dsp:nvSpPr>
        <dsp:cNvPr id="0" name=""/>
        <dsp:cNvSpPr/>
      </dsp:nvSpPr>
      <dsp:spPr>
        <a:xfrm>
          <a:off x="2379866" y="920"/>
          <a:ext cx="1168555" cy="1102979"/>
        </a:xfrm>
        <a:prstGeom prst="ellipse">
          <a:avLst/>
        </a:prstGeom>
        <a:gradFill rotWithShape="1">
          <a:gsLst>
            <a:gs pos="0">
              <a:schemeClr val="accent2">
                <a:tint val="60000"/>
                <a:lumMod val="110000"/>
              </a:schemeClr>
            </a:gs>
            <a:gs pos="100000">
              <a:schemeClr val="accent2">
                <a:tint val="88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shade val="90000"/>
            </a:schemeClr>
          </a:solidFill>
          <a:prstDash val="solid"/>
        </a:ln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threePt" dir="t"/>
        </a:scene3d>
        <a:sp3d>
          <a:bevelT w="101600" prst="riblet"/>
        </a:sp3d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400" kern="1200" dirty="0" err="1"/>
            <a:t>Pengertian</a:t>
          </a:r>
          <a:endParaRPr lang="en-ID" sz="1400" kern="1200" dirty="0"/>
        </a:p>
      </dsp:txBody>
      <dsp:txXfrm>
        <a:off x="2550997" y="162448"/>
        <a:ext cx="826293" cy="779923"/>
      </dsp:txXfrm>
    </dsp:sp>
    <dsp:sp modelId="{B401B286-6454-47DF-9A89-7E90C371EBB2}">
      <dsp:nvSpPr>
        <dsp:cNvPr id="0" name=""/>
        <dsp:cNvSpPr/>
      </dsp:nvSpPr>
      <dsp:spPr>
        <a:xfrm>
          <a:off x="3580855" y="920"/>
          <a:ext cx="1752832" cy="11029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D" sz="1800" b="0" kern="1200" cap="none" spc="0" dirty="0" err="1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Ketahanan</a:t>
          </a:r>
          <a:endParaRPr lang="en-ID" sz="1800" b="0" kern="120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D" sz="1800" b="0" kern="1200" cap="none" spc="0" dirty="0" err="1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Ketahanan</a:t>
          </a:r>
          <a:r>
            <a:rPr lang="en-ID" sz="1800" b="0" kern="120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 </a:t>
          </a:r>
          <a:r>
            <a:rPr lang="en-ID" sz="1800" b="0" kern="1200" cap="none" spc="0" dirty="0" err="1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Nasional</a:t>
          </a:r>
          <a:endParaRPr lang="en-ID" sz="1800" b="0" kern="120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580855" y="920"/>
        <a:ext cx="1752832" cy="1102979"/>
      </dsp:txXfrm>
    </dsp:sp>
    <dsp:sp modelId="{D6BC759B-CC60-49A4-83C3-E6CADD8D62B2}">
      <dsp:nvSpPr>
        <dsp:cNvPr id="0" name=""/>
        <dsp:cNvSpPr/>
      </dsp:nvSpPr>
      <dsp:spPr>
        <a:xfrm>
          <a:off x="3188611" y="1171542"/>
          <a:ext cx="1106020" cy="1106020"/>
        </a:xfrm>
        <a:prstGeom prst="ellipse">
          <a:avLst/>
        </a:prstGeom>
        <a:gradFill rotWithShape="1">
          <a:gsLst>
            <a:gs pos="0">
              <a:schemeClr val="accent2">
                <a:tint val="60000"/>
                <a:lumMod val="110000"/>
              </a:schemeClr>
            </a:gs>
            <a:gs pos="100000">
              <a:schemeClr val="accent2">
                <a:tint val="88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shade val="90000"/>
            </a:schemeClr>
          </a:solidFill>
          <a:prstDash val="solid"/>
        </a:ln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threePt" dir="t"/>
        </a:scene3d>
        <a:sp3d>
          <a:bevelT w="101600" prst="riblet"/>
        </a:sp3d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600" kern="1200" dirty="0" err="1"/>
            <a:t>Dimensi</a:t>
          </a:r>
          <a:r>
            <a:rPr lang="en-ID" sz="1600" kern="1200" dirty="0"/>
            <a:t> </a:t>
          </a:r>
        </a:p>
      </dsp:txBody>
      <dsp:txXfrm>
        <a:off x="3350584" y="1333515"/>
        <a:ext cx="782074" cy="782074"/>
      </dsp:txXfrm>
    </dsp:sp>
    <dsp:sp modelId="{4F07763A-43AB-4A65-B666-70CB5B0893C1}">
      <dsp:nvSpPr>
        <dsp:cNvPr id="0" name=""/>
        <dsp:cNvSpPr/>
      </dsp:nvSpPr>
      <dsp:spPr>
        <a:xfrm>
          <a:off x="4405234" y="1171542"/>
          <a:ext cx="1659031" cy="1106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D" sz="1600" b="0" kern="120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Modal </a:t>
          </a:r>
          <a:r>
            <a:rPr lang="en-ID" sz="1600" b="0" kern="1200" cap="none" spc="0" dirty="0" err="1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Politik</a:t>
          </a:r>
          <a:endParaRPr lang="en-ID" sz="1600" b="0" kern="120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D" sz="1600" b="0" kern="120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Modal </a:t>
          </a:r>
          <a:r>
            <a:rPr lang="en-ID" sz="1600" b="0" kern="1200" cap="none" spc="0" dirty="0" err="1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Sosial</a:t>
          </a:r>
          <a:endParaRPr lang="en-ID" sz="1600" b="0" kern="120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D" sz="1600" b="0" kern="120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Modal </a:t>
          </a:r>
          <a:r>
            <a:rPr lang="en-ID" sz="1600" b="0" kern="1200" cap="none" spc="0" dirty="0" err="1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Budaya</a:t>
          </a:r>
          <a:endParaRPr lang="en-ID" sz="1600" b="0" kern="120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D" sz="1600" b="0" kern="120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Modal </a:t>
          </a:r>
          <a:r>
            <a:rPr lang="en-ID" sz="1600" b="0" kern="1200" cap="none" spc="0" dirty="0" err="1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Manusia</a:t>
          </a:r>
          <a:endParaRPr lang="en-ID" sz="1600" b="0" kern="120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D" sz="1600" b="0" kern="120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Modal </a:t>
          </a:r>
          <a:r>
            <a:rPr lang="en-ID" sz="1600" b="0" kern="1200" cap="none" spc="0" dirty="0" err="1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Fisik</a:t>
          </a:r>
          <a:endParaRPr lang="en-ID" sz="1600" b="0" kern="120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4405234" y="1171542"/>
        <a:ext cx="1659031" cy="1106020"/>
      </dsp:txXfrm>
    </dsp:sp>
    <dsp:sp modelId="{C920AF80-8CD0-45C5-AD93-330B07073965}">
      <dsp:nvSpPr>
        <dsp:cNvPr id="0" name=""/>
        <dsp:cNvSpPr/>
      </dsp:nvSpPr>
      <dsp:spPr>
        <a:xfrm>
          <a:off x="3442365" y="2529057"/>
          <a:ext cx="1106020" cy="1106020"/>
        </a:xfrm>
        <a:prstGeom prst="ellipse">
          <a:avLst/>
        </a:prstGeom>
        <a:gradFill rotWithShape="1">
          <a:gsLst>
            <a:gs pos="0">
              <a:schemeClr val="accent2">
                <a:tint val="60000"/>
                <a:lumMod val="110000"/>
              </a:schemeClr>
            </a:gs>
            <a:gs pos="100000">
              <a:schemeClr val="accent2">
                <a:tint val="88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shade val="90000"/>
            </a:schemeClr>
          </a:solidFill>
          <a:prstDash val="solid"/>
        </a:ln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threePt" dir="t"/>
        </a:scene3d>
        <a:sp3d>
          <a:bevelT w="101600" prst="riblet"/>
        </a:sp3d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000" kern="1200" dirty="0" err="1"/>
            <a:t>Kasus</a:t>
          </a:r>
          <a:endParaRPr lang="en-ID" sz="2000" kern="1200" dirty="0"/>
        </a:p>
      </dsp:txBody>
      <dsp:txXfrm>
        <a:off x="3604338" y="2691030"/>
        <a:ext cx="782074" cy="782074"/>
      </dsp:txXfrm>
    </dsp:sp>
    <dsp:sp modelId="{CC589929-1DB4-41E8-AD32-E966E691351A}">
      <dsp:nvSpPr>
        <dsp:cNvPr id="0" name=""/>
        <dsp:cNvSpPr/>
      </dsp:nvSpPr>
      <dsp:spPr>
        <a:xfrm>
          <a:off x="4658988" y="2529057"/>
          <a:ext cx="1659031" cy="1106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D" sz="2500" b="0" kern="1200" cap="none" spc="0" dirty="0" err="1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Ringkasan</a:t>
          </a:r>
          <a:endParaRPr lang="en-ID" sz="2500" b="0" kern="120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D" sz="2500" b="0" kern="1200" cap="none" spc="0" dirty="0" err="1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Analisis</a:t>
          </a:r>
          <a:endParaRPr lang="en-ID" sz="2500" b="0" kern="120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D" sz="2500" b="0" kern="1200" cap="none" spc="0" dirty="0" err="1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Solusi</a:t>
          </a:r>
          <a:endParaRPr lang="en-ID" sz="2500" b="0" kern="120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4658988" y="2529057"/>
        <a:ext cx="1659031" cy="1106020"/>
      </dsp:txXfrm>
    </dsp:sp>
    <dsp:sp modelId="{F156765C-7D13-441D-BD9F-929F7E13BEC0}">
      <dsp:nvSpPr>
        <dsp:cNvPr id="0" name=""/>
        <dsp:cNvSpPr/>
      </dsp:nvSpPr>
      <dsp:spPr>
        <a:xfrm>
          <a:off x="2217714" y="3705087"/>
          <a:ext cx="1519329" cy="1357695"/>
        </a:xfrm>
        <a:prstGeom prst="ellipse">
          <a:avLst/>
        </a:prstGeom>
        <a:gradFill rotWithShape="1">
          <a:gsLst>
            <a:gs pos="0">
              <a:schemeClr val="accent2">
                <a:tint val="60000"/>
                <a:lumMod val="110000"/>
              </a:schemeClr>
            </a:gs>
            <a:gs pos="100000">
              <a:schemeClr val="accent2">
                <a:tint val="88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shade val="90000"/>
            </a:schemeClr>
          </a:solidFill>
          <a:prstDash val="solid"/>
        </a:ln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threePt" dir="t"/>
        </a:scene3d>
        <a:sp3d>
          <a:bevelT w="101600" prst="riblet"/>
        </a:sp3d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600" kern="1200" dirty="0"/>
            <a:t>Kesimpulan</a:t>
          </a:r>
        </a:p>
      </dsp:txBody>
      <dsp:txXfrm>
        <a:off x="2440215" y="3903917"/>
        <a:ext cx="1074327" cy="9600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769545"/>
            <a:ext cx="7080026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3598339"/>
            <a:ext cx="7080026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FBE00-D941-4505-9067-6B524FA8C71E}" type="datetimeFigureOut">
              <a:rPr lang="en-ID" smtClean="0"/>
              <a:t>15/05/2018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12052-F718-49F1-A089-2F3213DAB72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99793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ate-V2-S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97" y="540085"/>
            <a:ext cx="7656010" cy="3834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6" y="4565255"/>
            <a:ext cx="7766495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6217" y="695014"/>
            <a:ext cx="7285600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8" y="5108728"/>
            <a:ext cx="776532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FBE00-D941-4505-9067-6B524FA8C71E}" type="datetimeFigureOut">
              <a:rPr lang="en-ID" smtClean="0"/>
              <a:t>15/05/2018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12052-F718-49F1-A089-2F3213DAB72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25024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8" y="608437"/>
            <a:ext cx="776532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8" y="4295180"/>
            <a:ext cx="7765322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FBE00-D941-4505-9067-6B524FA8C71E}" type="datetimeFigureOut">
              <a:rPr lang="en-ID" smtClean="0"/>
              <a:t>15/05/2018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12052-F718-49F1-A089-2F3213DAB72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113107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7"/>
            <a:ext cx="6564224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8" y="4304353"/>
            <a:ext cx="7765322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FBE00-D941-4505-9067-6B524FA8C71E}" type="datetimeFigureOut">
              <a:rPr lang="en-ID" smtClean="0"/>
              <a:t>15/05/2018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12052-F718-49F1-A089-2F3213DAB72A}" type="slidenum">
              <a:rPr lang="en-ID" smtClean="0"/>
              <a:t>‹#›</a:t>
            </a:fld>
            <a:endParaRPr lang="en-ID"/>
          </a:p>
        </p:txBody>
      </p:sp>
      <p:sp>
        <p:nvSpPr>
          <p:cNvPr id="11" name="TextBox 10"/>
          <p:cNvSpPr txBox="1"/>
          <p:nvPr/>
        </p:nvSpPr>
        <p:spPr>
          <a:xfrm>
            <a:off x="627459" y="87391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28359" y="2933245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13037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8" y="2126947"/>
            <a:ext cx="7765322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1" y="4650556"/>
            <a:ext cx="776414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FBE00-D941-4505-9067-6B524FA8C71E}" type="datetimeFigureOut">
              <a:rPr lang="en-ID" smtClean="0"/>
              <a:t>15/05/2018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12052-F718-49F1-A089-2F3213DAB72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877463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8" y="609600"/>
            <a:ext cx="776532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FBE00-D941-4505-9067-6B524FA8C71E}" type="datetimeFigureOut">
              <a:rPr lang="en-ID" smtClean="0"/>
              <a:t>15/05/2018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12052-F718-49F1-A089-2F3213DAB72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917607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41" y="1826045"/>
            <a:ext cx="2529046" cy="1833558"/>
          </a:xfrm>
          <a:prstGeom prst="rect">
            <a:avLst/>
          </a:prstGeom>
        </p:spPr>
      </p:pic>
      <p:pic>
        <p:nvPicPr>
          <p:cNvPr id="28" name="Picture 27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814" y="1826045"/>
            <a:ext cx="2529046" cy="1833558"/>
          </a:xfrm>
          <a:prstGeom prst="rect">
            <a:avLst/>
          </a:prstGeom>
        </p:spPr>
      </p:pic>
      <p:pic>
        <p:nvPicPr>
          <p:cNvPr id="29" name="Picture 28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715" y="1826045"/>
            <a:ext cx="2529046" cy="183355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8" y="609600"/>
            <a:ext cx="776532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938918"/>
            <a:ext cx="2319276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4480373"/>
            <a:ext cx="2475738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939094"/>
            <a:ext cx="2319276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7" y="4480372"/>
            <a:ext cx="2476753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934432"/>
            <a:ext cx="2319276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4480370"/>
            <a:ext cx="2475738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FBE00-D941-4505-9067-6B524FA8C71E}" type="datetimeFigureOut">
              <a:rPr lang="en-ID" smtClean="0"/>
              <a:t>15/05/2018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12052-F718-49F1-A089-2F3213DAB72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2402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FBE00-D941-4505-9067-6B524FA8C71E}" type="datetimeFigureOut">
              <a:rPr lang="en-ID" smtClean="0"/>
              <a:t>15/05/2018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12052-F718-49F1-A089-2F3213DAB72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671520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4" y="609604"/>
            <a:ext cx="1713365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609604"/>
            <a:ext cx="5937654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FBE00-D941-4505-9067-6B524FA8C71E}" type="datetimeFigureOut">
              <a:rPr lang="en-ID" smtClean="0"/>
              <a:t>15/05/2018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12052-F718-49F1-A089-2F3213DAB72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91949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FBE00-D941-4505-9067-6B524FA8C71E}" type="datetimeFigureOut">
              <a:rPr lang="en-ID" smtClean="0"/>
              <a:t>15/05/2018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12052-F718-49F1-A089-2F3213DAB72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4306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3" y="1761072"/>
            <a:ext cx="7192913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3" y="3589879"/>
            <a:ext cx="7192913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FBE00-D941-4505-9067-6B524FA8C71E}" type="datetimeFigureOut">
              <a:rPr lang="en-ID" smtClean="0"/>
              <a:t>15/05/2018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12052-F718-49F1-A089-2F3213DAB72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63992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9" y="1732449"/>
            <a:ext cx="3795373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71" y="1732454"/>
            <a:ext cx="3798499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FBE00-D941-4505-9067-6B524FA8C71E}" type="datetimeFigureOut">
              <a:rPr lang="en-ID" smtClean="0"/>
              <a:t>15/05/2018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12052-F718-49F1-A089-2F3213DAB72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7548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7" y="1770325"/>
            <a:ext cx="3787423" cy="4112953"/>
          </a:xfrm>
          <a:prstGeom prst="rect">
            <a:avLst/>
          </a:prstGeom>
        </p:spPr>
      </p:pic>
      <p:pic>
        <p:nvPicPr>
          <p:cNvPr id="14" name="Picture 13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247" y="1770325"/>
            <a:ext cx="3787423" cy="41129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835254"/>
            <a:ext cx="3657258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2380142"/>
            <a:ext cx="365725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6" y="1835259"/>
            <a:ext cx="3671498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6" y="2380142"/>
            <a:ext cx="367149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FBE00-D941-4505-9067-6B524FA8C71E}" type="datetimeFigureOut">
              <a:rPr lang="en-ID" smtClean="0"/>
              <a:t>15/05/2018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12052-F718-49F1-A089-2F3213DAB72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65371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FBE00-D941-4505-9067-6B524FA8C71E}" type="datetimeFigureOut">
              <a:rPr lang="en-ID" smtClean="0"/>
              <a:t>15/05/2018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12052-F718-49F1-A089-2F3213DAB72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27304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FBE00-D941-4505-9067-6B524FA8C71E}" type="datetimeFigureOut">
              <a:rPr lang="en-ID" smtClean="0"/>
              <a:t>15/05/2018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12052-F718-49F1-A089-2F3213DAB72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29937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9" y="609600"/>
            <a:ext cx="2780167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6" y="609600"/>
            <a:ext cx="4808943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9" y="2431518"/>
            <a:ext cx="2780167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FBE00-D941-4505-9067-6B524FA8C71E}" type="datetimeFigureOut">
              <a:rPr lang="en-ID" smtClean="0"/>
              <a:t>15/05/2018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12052-F718-49F1-A089-2F3213DAB72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37203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late-V2-S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988" y="609923"/>
            <a:ext cx="3428146" cy="52054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923"/>
            <a:ext cx="3924676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76729" y="743989"/>
            <a:ext cx="3165375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9261"/>
            <a:ext cx="3924676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FBE00-D941-4505-9067-6B524FA8C71E}" type="datetimeFigureOut">
              <a:rPr lang="en-ID" smtClean="0"/>
              <a:t>15/05/2018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12052-F718-49F1-A089-2F3213DAB72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0536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8" y="609600"/>
            <a:ext cx="776532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8" y="1732454"/>
            <a:ext cx="776532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8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15FBE00-D941-4505-9067-6B524FA8C71E}" type="datetimeFigureOut">
              <a:rPr lang="en-ID" smtClean="0"/>
              <a:t>15/05/2018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9" y="5883280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11" y="5883280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5C12052-F718-49F1-A089-2F3213DAB72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773467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txStyles>
    <p:titleStyle>
      <a:lvl1pPr algn="ctr" defTabSz="457189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1" indent="-305992" algn="l" defTabSz="457189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19982" indent="-269993" algn="l" defTabSz="457189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5974" indent="-215995" algn="l" defTabSz="457189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5965" indent="-215995" algn="l" defTabSz="457189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3958" indent="-215995" algn="l" defTabSz="457189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550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740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8930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122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33A6C-802C-486E-8B44-9F3A7804E0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D" b="1" spc="51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KETAHANAN NASIONAL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2DB7D6-1654-473B-B10D-2E9ECA94CE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3992810"/>
            <a:ext cx="7315200" cy="1982988"/>
          </a:xfrm>
        </p:spPr>
        <p:txBody>
          <a:bodyPr>
            <a:normAutofit/>
          </a:bodyPr>
          <a:lstStyle/>
          <a:p>
            <a:pPr marL="342891" indent="-342891">
              <a:buFontTx/>
              <a:buChar char="-"/>
            </a:pPr>
            <a:r>
              <a:rPr lang="en-ID" dirty="0" err="1"/>
              <a:t>Brigita</a:t>
            </a:r>
            <a:r>
              <a:rPr lang="en-ID" dirty="0"/>
              <a:t> Linda </a:t>
            </a:r>
            <a:r>
              <a:rPr lang="en-ID" dirty="0" err="1"/>
              <a:t>Wulandari</a:t>
            </a:r>
            <a:endParaRPr lang="en-ID" dirty="0"/>
          </a:p>
          <a:p>
            <a:pPr marL="342891" indent="-342891">
              <a:buFontTx/>
              <a:buChar char="-"/>
            </a:pPr>
            <a:r>
              <a:rPr lang="en-ID" dirty="0" err="1"/>
              <a:t>Bernadetha</a:t>
            </a:r>
            <a:r>
              <a:rPr lang="en-ID" dirty="0"/>
              <a:t> Mariana T.</a:t>
            </a:r>
          </a:p>
          <a:p>
            <a:pPr marL="342891" indent="-342891">
              <a:buFontTx/>
              <a:buChar char="-"/>
            </a:pPr>
            <a:r>
              <a:rPr lang="en-ID" dirty="0" err="1"/>
              <a:t>Dhayinta</a:t>
            </a:r>
            <a:r>
              <a:rPr lang="en-ID" dirty="0"/>
              <a:t> Citra A.</a:t>
            </a:r>
          </a:p>
        </p:txBody>
      </p:sp>
    </p:spTree>
    <p:extLst>
      <p:ext uri="{BB962C8B-B14F-4D97-AF65-F5344CB8AC3E}">
        <p14:creationId xmlns:p14="http://schemas.microsoft.com/office/powerpoint/2010/main" val="273802681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CEA5-3F30-4694-9589-416B5A2B9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6" y="4296"/>
            <a:ext cx="7765323" cy="970451"/>
          </a:xfrm>
        </p:spPr>
        <p:txBody>
          <a:bodyPr/>
          <a:lstStyle/>
          <a:p>
            <a:r>
              <a:rPr lang="en-ID" dirty="0" err="1"/>
              <a:t>Kasus</a:t>
            </a:r>
            <a:endParaRPr lang="en-ID" dirty="0"/>
          </a:p>
        </p:txBody>
      </p:sp>
      <p:pic>
        <p:nvPicPr>
          <p:cNvPr id="4" name="mako brimob">
            <a:hlinkClick r:id="" action="ppaction://media"/>
            <a:extLst>
              <a:ext uri="{FF2B5EF4-FFF2-40B4-BE49-F238E27FC236}">
                <a16:creationId xmlns:a16="http://schemas.microsoft.com/office/drawing/2014/main" id="{E56F8DEC-2C91-436B-B408-B5C5E6F12A1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" y="974745"/>
            <a:ext cx="9143999" cy="5232872"/>
          </a:xfrm>
        </p:spPr>
      </p:pic>
    </p:spTree>
    <p:extLst>
      <p:ext uri="{BB962C8B-B14F-4D97-AF65-F5344CB8AC3E}">
        <p14:creationId xmlns:p14="http://schemas.microsoft.com/office/powerpoint/2010/main" val="284023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2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ABB83-204B-4458-B74B-97C98DD41AE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/>
          <a:lstStyle/>
          <a:p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Kasus</a:t>
            </a:r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6C2C77-0940-4EFA-A26D-45B3CD7971DC}"/>
              </a:ext>
            </a:extLst>
          </p:cNvPr>
          <p:cNvSpPr/>
          <p:nvPr/>
        </p:nvSpPr>
        <p:spPr>
          <a:xfrm>
            <a:off x="3155324" y="2073500"/>
            <a:ext cx="5295344" cy="4174903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  <a:outerShdw blurRad="63500" dist="25400" dir="5400000" rotWithShape="0">
              <a:srgbClr val="000000">
                <a:alpha val="6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/>
              <a:t>Kerusuhan</a:t>
            </a:r>
            <a:r>
              <a:rPr lang="en-ID" dirty="0"/>
              <a:t> di Mako </a:t>
            </a:r>
            <a:r>
              <a:rPr lang="en-ID" dirty="0" err="1"/>
              <a:t>Brimob</a:t>
            </a:r>
            <a:r>
              <a:rPr lang="en-ID" dirty="0"/>
              <a:t> Rutan </a:t>
            </a:r>
            <a:r>
              <a:rPr lang="en-ID" dirty="0" err="1"/>
              <a:t>Kelapa</a:t>
            </a:r>
            <a:r>
              <a:rPr lang="en-ID" dirty="0"/>
              <a:t> 2 Depok, </a:t>
            </a:r>
            <a:r>
              <a:rPr lang="en-ID" dirty="0" err="1"/>
              <a:t>Jawa</a:t>
            </a:r>
            <a:r>
              <a:rPr lang="en-ID" dirty="0"/>
              <a:t> Barat</a:t>
            </a:r>
          </a:p>
          <a:p>
            <a:endParaRPr lang="en-ID" dirty="0"/>
          </a:p>
          <a:p>
            <a:pPr algn="just"/>
            <a:r>
              <a:rPr lang="en-ID" dirty="0" err="1"/>
              <a:t>Terjadi</a:t>
            </a:r>
            <a:r>
              <a:rPr lang="en-ID" dirty="0"/>
              <a:t> </a:t>
            </a:r>
            <a:r>
              <a:rPr lang="en-ID" dirty="0" err="1"/>
              <a:t>saling</a:t>
            </a:r>
            <a:r>
              <a:rPr lang="en-ID" dirty="0"/>
              <a:t> </a:t>
            </a:r>
            <a:r>
              <a:rPr lang="en-ID" dirty="0" err="1"/>
              <a:t>serang</a:t>
            </a:r>
            <a:r>
              <a:rPr lang="en-ID" dirty="0"/>
              <a:t> dan </a:t>
            </a:r>
            <a:r>
              <a:rPr lang="en-ID" dirty="0" err="1"/>
              <a:t>berebut</a:t>
            </a:r>
            <a:r>
              <a:rPr lang="en-ID" dirty="0"/>
              <a:t> </a:t>
            </a:r>
            <a:r>
              <a:rPr lang="en-ID" dirty="0" err="1"/>
              <a:t>senjata</a:t>
            </a:r>
            <a:r>
              <a:rPr lang="en-ID" dirty="0"/>
              <a:t> </a:t>
            </a:r>
            <a:r>
              <a:rPr lang="en-ID" dirty="0" err="1"/>
              <a:t>antara</a:t>
            </a:r>
            <a:r>
              <a:rPr lang="en-ID" dirty="0"/>
              <a:t> </a:t>
            </a:r>
            <a:r>
              <a:rPr lang="en-ID" dirty="0" err="1"/>
              <a:t>petugas</a:t>
            </a:r>
            <a:r>
              <a:rPr lang="en-ID" dirty="0"/>
              <a:t> Rutan, </a:t>
            </a:r>
            <a:r>
              <a:rPr lang="en-ID" dirty="0" err="1"/>
              <a:t>Densus</a:t>
            </a:r>
            <a:r>
              <a:rPr lang="en-ID" dirty="0"/>
              <a:t> 88, dan NAPI </a:t>
            </a:r>
            <a:r>
              <a:rPr lang="en-ID" dirty="0" err="1"/>
              <a:t>kasus</a:t>
            </a:r>
            <a:r>
              <a:rPr lang="en-ID" dirty="0"/>
              <a:t> </a:t>
            </a:r>
            <a:r>
              <a:rPr lang="en-ID" dirty="0" err="1"/>
              <a:t>terorisme</a:t>
            </a:r>
            <a:r>
              <a:rPr lang="en-ID" dirty="0"/>
              <a:t> di Mako </a:t>
            </a:r>
            <a:r>
              <a:rPr lang="en-ID" dirty="0" err="1"/>
              <a:t>Brimob</a:t>
            </a:r>
            <a:r>
              <a:rPr lang="en-ID" dirty="0"/>
              <a:t> pada </a:t>
            </a:r>
            <a:r>
              <a:rPr lang="en-ID" dirty="0" err="1"/>
              <a:t>Selasa</a:t>
            </a:r>
            <a:r>
              <a:rPr lang="en-ID" dirty="0"/>
              <a:t> 8/5/2018. </a:t>
            </a:r>
            <a:r>
              <a:rPr lang="en-ID" dirty="0" err="1"/>
              <a:t>Diduga</a:t>
            </a:r>
            <a:r>
              <a:rPr lang="en-ID" dirty="0"/>
              <a:t> </a:t>
            </a:r>
            <a:r>
              <a:rPr lang="en-ID" dirty="0" err="1"/>
              <a:t>kerusuhan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 </a:t>
            </a:r>
            <a:r>
              <a:rPr lang="en-ID" dirty="0" err="1"/>
              <a:t>dipicu</a:t>
            </a:r>
            <a:r>
              <a:rPr lang="en-ID" dirty="0"/>
              <a:t> </a:t>
            </a:r>
            <a:r>
              <a:rPr lang="en-ID" dirty="0" err="1"/>
              <a:t>masalah</a:t>
            </a:r>
            <a:r>
              <a:rPr lang="en-ID" dirty="0"/>
              <a:t> </a:t>
            </a:r>
            <a:r>
              <a:rPr lang="en-ID" dirty="0" err="1"/>
              <a:t>makanan</a:t>
            </a:r>
            <a:r>
              <a:rPr lang="en-ID" dirty="0"/>
              <a:t> </a:t>
            </a:r>
            <a:r>
              <a:rPr lang="en-ID" dirty="0" err="1"/>
              <a:t>kiriman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NAPI. </a:t>
            </a:r>
            <a:r>
              <a:rPr lang="en-ID" dirty="0" err="1"/>
              <a:t>Terjadi</a:t>
            </a:r>
            <a:r>
              <a:rPr lang="en-ID" dirty="0"/>
              <a:t> </a:t>
            </a:r>
            <a:r>
              <a:rPr lang="en-ID" dirty="0" err="1"/>
              <a:t>kesalahpahaman</a:t>
            </a:r>
            <a:r>
              <a:rPr lang="en-ID" dirty="0"/>
              <a:t> </a:t>
            </a:r>
            <a:r>
              <a:rPr lang="en-ID" dirty="0" err="1"/>
              <a:t>antara</a:t>
            </a:r>
            <a:r>
              <a:rPr lang="en-ID" dirty="0"/>
              <a:t> salah </a:t>
            </a:r>
            <a:r>
              <a:rPr lang="en-ID" dirty="0" err="1"/>
              <a:t>seorang</a:t>
            </a:r>
            <a:r>
              <a:rPr lang="en-ID" dirty="0"/>
              <a:t> NAPI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petugas</a:t>
            </a:r>
            <a:r>
              <a:rPr lang="en-ID" dirty="0"/>
              <a:t> </a:t>
            </a:r>
            <a:r>
              <a:rPr lang="en-ID" dirty="0" err="1"/>
              <a:t>rutan</a:t>
            </a:r>
            <a:r>
              <a:rPr lang="en-ID" dirty="0"/>
              <a:t>. Karena </a:t>
            </a:r>
            <a:r>
              <a:rPr lang="en-ID" dirty="0" err="1"/>
              <a:t>tak</a:t>
            </a:r>
            <a:r>
              <a:rPr lang="en-ID" dirty="0"/>
              <a:t> </a:t>
            </a:r>
            <a:r>
              <a:rPr lang="en-ID" dirty="0" err="1"/>
              <a:t>terima</a:t>
            </a:r>
            <a:r>
              <a:rPr lang="en-ID" dirty="0"/>
              <a:t>, NAPI </a:t>
            </a:r>
            <a:r>
              <a:rPr lang="en-ID" dirty="0" err="1"/>
              <a:t>marah</a:t>
            </a:r>
            <a:r>
              <a:rPr lang="en-ID" dirty="0"/>
              <a:t> dan </a:t>
            </a:r>
            <a:r>
              <a:rPr lang="en-ID" dirty="0" err="1"/>
              <a:t>menyerang</a:t>
            </a:r>
            <a:r>
              <a:rPr lang="en-ID" dirty="0"/>
              <a:t> </a:t>
            </a:r>
            <a:r>
              <a:rPr lang="en-ID" dirty="0" err="1"/>
              <a:t>petugas</a:t>
            </a:r>
            <a:r>
              <a:rPr lang="en-ID" dirty="0"/>
              <a:t> Rutan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memprovokasi</a:t>
            </a:r>
            <a:r>
              <a:rPr lang="en-ID" dirty="0"/>
              <a:t> NAPI lain. </a:t>
            </a:r>
            <a:r>
              <a:rPr lang="en-ID" dirty="0" err="1"/>
              <a:t>akhirnya</a:t>
            </a:r>
            <a:r>
              <a:rPr lang="en-ID" dirty="0"/>
              <a:t> </a:t>
            </a:r>
            <a:r>
              <a:rPr lang="en-ID" dirty="0" err="1"/>
              <a:t>mereka</a:t>
            </a:r>
            <a:r>
              <a:rPr lang="en-ID" dirty="0"/>
              <a:t> </a:t>
            </a:r>
            <a:r>
              <a:rPr lang="en-ID" dirty="0" err="1"/>
              <a:t>membobol</a:t>
            </a:r>
            <a:r>
              <a:rPr lang="en-ID" dirty="0"/>
              <a:t> </a:t>
            </a:r>
            <a:r>
              <a:rPr lang="en-ID" dirty="0" err="1"/>
              <a:t>pintu</a:t>
            </a:r>
            <a:r>
              <a:rPr lang="en-ID" dirty="0"/>
              <a:t> dan </a:t>
            </a:r>
            <a:r>
              <a:rPr lang="en-ID" dirty="0" err="1"/>
              <a:t>tembok</a:t>
            </a:r>
            <a:r>
              <a:rPr lang="en-ID" dirty="0"/>
              <a:t> </a:t>
            </a:r>
            <a:r>
              <a:rPr lang="en-ID" dirty="0" err="1"/>
              <a:t>sel</a:t>
            </a:r>
            <a:r>
              <a:rPr lang="en-ID" dirty="0"/>
              <a:t>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menyerang</a:t>
            </a:r>
            <a:r>
              <a:rPr lang="en-ID" dirty="0"/>
              <a:t> </a:t>
            </a:r>
            <a:r>
              <a:rPr lang="en-ID" dirty="0" err="1"/>
              <a:t>petugas</a:t>
            </a:r>
            <a:r>
              <a:rPr lang="en-ID" dirty="0"/>
              <a:t> Rutan. </a:t>
            </a:r>
            <a:r>
              <a:rPr lang="en-ID" dirty="0" err="1"/>
              <a:t>Akibat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kerusuhan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, 5 </a:t>
            </a:r>
            <a:r>
              <a:rPr lang="en-ID" dirty="0" err="1"/>
              <a:t>anggota</a:t>
            </a:r>
            <a:r>
              <a:rPr lang="en-ID" dirty="0"/>
              <a:t> </a:t>
            </a:r>
            <a:r>
              <a:rPr lang="en-ID" dirty="0" err="1"/>
              <a:t>polisi</a:t>
            </a:r>
            <a:r>
              <a:rPr lang="en-ID" dirty="0"/>
              <a:t> </a:t>
            </a:r>
            <a:r>
              <a:rPr lang="en-ID" dirty="0" err="1"/>
              <a:t>gugur</a:t>
            </a:r>
            <a:r>
              <a:rPr lang="en-ID" dirty="0"/>
              <a:t> dan 1 NAPI </a:t>
            </a:r>
            <a:r>
              <a:rPr lang="en-ID" dirty="0" err="1"/>
              <a:t>tewas</a:t>
            </a:r>
            <a:r>
              <a:rPr lang="en-ID" dirty="0"/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F95063-93E0-4FB5-A036-AD88870EDEDE}"/>
              </a:ext>
            </a:extLst>
          </p:cNvPr>
          <p:cNvSpPr/>
          <p:nvPr/>
        </p:nvSpPr>
        <p:spPr>
          <a:xfrm>
            <a:off x="693333" y="3687214"/>
            <a:ext cx="1985475" cy="618187"/>
          </a:xfrm>
          <a:prstGeom prst="rect">
            <a:avLst/>
          </a:prstGeom>
          <a:ln/>
          <a:effectLst>
            <a:glow rad="63500">
              <a:schemeClr val="accent1">
                <a:satMod val="175000"/>
                <a:alpha val="40000"/>
              </a:schemeClr>
            </a:glow>
            <a:outerShdw blurRad="63500" dist="25400" dir="5400000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000" dirty="0" err="1"/>
              <a:t>Solusi</a:t>
            </a:r>
            <a:endParaRPr lang="en-ID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EF876D-684C-46CD-976E-0F4C6210AF17}"/>
              </a:ext>
            </a:extLst>
          </p:cNvPr>
          <p:cNvSpPr/>
          <p:nvPr/>
        </p:nvSpPr>
        <p:spPr>
          <a:xfrm>
            <a:off x="693333" y="2881796"/>
            <a:ext cx="1985475" cy="618187"/>
          </a:xfrm>
          <a:prstGeom prst="rect">
            <a:avLst/>
          </a:prstGeom>
          <a:ln/>
          <a:effectLst>
            <a:glow rad="63500">
              <a:schemeClr val="accent1">
                <a:satMod val="175000"/>
                <a:alpha val="40000"/>
              </a:schemeClr>
            </a:glow>
            <a:outerShdw blurRad="63500" dist="25400" dir="5400000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000" dirty="0" err="1"/>
              <a:t>Analisis</a:t>
            </a:r>
            <a:endParaRPr lang="en-ID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77C477-2F60-4F5D-BA9B-A3DED238AE62}"/>
              </a:ext>
            </a:extLst>
          </p:cNvPr>
          <p:cNvSpPr/>
          <p:nvPr/>
        </p:nvSpPr>
        <p:spPr>
          <a:xfrm>
            <a:off x="693333" y="2076377"/>
            <a:ext cx="1985475" cy="618187"/>
          </a:xfrm>
          <a:prstGeom prst="rect">
            <a:avLst/>
          </a:prstGeom>
          <a:ln/>
          <a:effectLst>
            <a:glow rad="63500">
              <a:schemeClr val="accent1">
                <a:satMod val="175000"/>
                <a:alpha val="40000"/>
              </a:schemeClr>
            </a:glow>
            <a:outerShdw blurRad="63500" dist="25400" dir="5400000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000" dirty="0" err="1"/>
              <a:t>Ringkasan</a:t>
            </a:r>
            <a:r>
              <a:rPr lang="en-ID" sz="2000" dirty="0"/>
              <a:t> Video</a:t>
            </a:r>
            <a:endParaRPr lang="en-ID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8DFD7B-B5A5-4368-8BE9-42067307B869}"/>
              </a:ext>
            </a:extLst>
          </p:cNvPr>
          <p:cNvSpPr/>
          <p:nvPr/>
        </p:nvSpPr>
        <p:spPr>
          <a:xfrm>
            <a:off x="3155324" y="2073499"/>
            <a:ext cx="5295344" cy="4174903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  <a:outerShdw blurRad="63500" dist="25400" dir="5400000" rotWithShape="0">
              <a:srgbClr val="000000">
                <a:alpha val="6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D" sz="2000" dirty="0" err="1"/>
              <a:t>Kerusuhan</a:t>
            </a:r>
            <a:r>
              <a:rPr lang="en-ID" sz="2000" dirty="0"/>
              <a:t> di Mako </a:t>
            </a:r>
            <a:r>
              <a:rPr lang="en-ID" sz="2000" dirty="0" err="1"/>
              <a:t>Brimob</a:t>
            </a:r>
            <a:r>
              <a:rPr lang="en-ID" sz="2000" dirty="0"/>
              <a:t> Rutan </a:t>
            </a:r>
            <a:r>
              <a:rPr lang="en-ID" sz="2000" dirty="0" err="1"/>
              <a:t>Kelapa</a:t>
            </a:r>
            <a:r>
              <a:rPr lang="en-ID" sz="2000" dirty="0"/>
              <a:t> 2 Depok, </a:t>
            </a:r>
            <a:r>
              <a:rPr lang="en-ID" sz="2000" dirty="0" err="1"/>
              <a:t>Jawa</a:t>
            </a:r>
            <a:r>
              <a:rPr lang="en-ID" sz="2000" dirty="0"/>
              <a:t> Barat </a:t>
            </a:r>
            <a:r>
              <a:rPr lang="en-ID" sz="2000" dirty="0" err="1"/>
              <a:t>merupakan</a:t>
            </a:r>
            <a:r>
              <a:rPr lang="en-ID" sz="2000" dirty="0"/>
              <a:t> </a:t>
            </a:r>
            <a:r>
              <a:rPr lang="en-ID" sz="2000" dirty="0" err="1"/>
              <a:t>bentuk</a:t>
            </a:r>
            <a:r>
              <a:rPr lang="en-ID" sz="2000" dirty="0"/>
              <a:t> </a:t>
            </a:r>
            <a:r>
              <a:rPr lang="en-ID" sz="2000" dirty="0" err="1"/>
              <a:t>kasus</a:t>
            </a:r>
            <a:r>
              <a:rPr lang="en-ID" sz="2000" dirty="0"/>
              <a:t> </a:t>
            </a:r>
            <a:r>
              <a:rPr lang="en-ID" sz="2000" dirty="0" err="1"/>
              <a:t>ketahanan</a:t>
            </a:r>
            <a:r>
              <a:rPr lang="en-ID" sz="2000" dirty="0"/>
              <a:t> </a:t>
            </a:r>
            <a:r>
              <a:rPr lang="en-ID" sz="2000" dirty="0" err="1"/>
              <a:t>nasional</a:t>
            </a:r>
            <a:r>
              <a:rPr lang="en-ID" sz="2000" dirty="0"/>
              <a:t> </a:t>
            </a:r>
            <a:r>
              <a:rPr lang="en-ID" sz="2000" dirty="0" err="1"/>
              <a:t>dalam</a:t>
            </a:r>
            <a:r>
              <a:rPr lang="en-ID" sz="2000" dirty="0"/>
              <a:t> </a:t>
            </a:r>
            <a:r>
              <a:rPr lang="en-ID" sz="2000" dirty="0" err="1"/>
              <a:t>dimensi</a:t>
            </a:r>
            <a:r>
              <a:rPr lang="en-ID" sz="2000" dirty="0"/>
              <a:t> modal </a:t>
            </a:r>
            <a:r>
              <a:rPr lang="en-ID" sz="2000" dirty="0" err="1"/>
              <a:t>sosial</a:t>
            </a:r>
            <a:r>
              <a:rPr lang="en-ID" sz="2000" dirty="0"/>
              <a:t> dan modal </a:t>
            </a:r>
            <a:r>
              <a:rPr lang="en-ID" sz="2000" dirty="0" err="1"/>
              <a:t>manusia</a:t>
            </a:r>
            <a:r>
              <a:rPr lang="en-ID" sz="2000" dirty="0"/>
              <a:t>.</a:t>
            </a:r>
          </a:p>
          <a:p>
            <a:pPr algn="just"/>
            <a:r>
              <a:rPr lang="en-ID" sz="2000" dirty="0"/>
              <a:t> Modal </a:t>
            </a:r>
            <a:r>
              <a:rPr lang="en-ID" sz="2000" dirty="0" err="1"/>
              <a:t>sosial</a:t>
            </a:r>
            <a:r>
              <a:rPr lang="en-ID" sz="2000" dirty="0"/>
              <a:t> </a:t>
            </a:r>
            <a:r>
              <a:rPr lang="en-ID" sz="2000" dirty="0" err="1"/>
              <a:t>berkaitan</a:t>
            </a:r>
            <a:r>
              <a:rPr lang="en-ID" sz="2000" dirty="0"/>
              <a:t> </a:t>
            </a:r>
            <a:r>
              <a:rPr lang="en-ID" sz="2000" dirty="0" err="1"/>
              <a:t>dengan</a:t>
            </a:r>
            <a:r>
              <a:rPr lang="en-ID" sz="2000" dirty="0"/>
              <a:t> </a:t>
            </a:r>
            <a:r>
              <a:rPr lang="en-ID" sz="2000" dirty="0" err="1"/>
              <a:t>hubungan</a:t>
            </a:r>
            <a:r>
              <a:rPr lang="en-ID" sz="2000" dirty="0"/>
              <a:t> </a:t>
            </a:r>
            <a:r>
              <a:rPr lang="en-ID" sz="2000" dirty="0" err="1"/>
              <a:t>sosial</a:t>
            </a:r>
            <a:r>
              <a:rPr lang="en-ID" sz="2000" dirty="0"/>
              <a:t>, </a:t>
            </a:r>
            <a:r>
              <a:rPr lang="en-ID" sz="2000" dirty="0" err="1"/>
              <a:t>jaringan</a:t>
            </a:r>
            <a:r>
              <a:rPr lang="en-ID" sz="2000" dirty="0"/>
              <a:t> </a:t>
            </a:r>
            <a:r>
              <a:rPr lang="en-ID" sz="2000" dirty="0" err="1"/>
              <a:t>sosial</a:t>
            </a:r>
            <a:r>
              <a:rPr lang="en-ID" sz="2000" dirty="0"/>
              <a:t>, </a:t>
            </a:r>
            <a:r>
              <a:rPr lang="en-ID" sz="2000" dirty="0" err="1"/>
              <a:t>kepercayaan</a:t>
            </a:r>
            <a:r>
              <a:rPr lang="en-ID" sz="2000" dirty="0"/>
              <a:t>, dan </a:t>
            </a:r>
            <a:r>
              <a:rPr lang="en-ID" sz="2000" dirty="0" err="1"/>
              <a:t>norma</a:t>
            </a:r>
            <a:r>
              <a:rPr lang="en-ID" sz="2000" dirty="0"/>
              <a:t>. </a:t>
            </a:r>
            <a:r>
              <a:rPr lang="en-ID" sz="2000" dirty="0" err="1"/>
              <a:t>Konflik</a:t>
            </a:r>
            <a:r>
              <a:rPr lang="en-ID" sz="2000" dirty="0"/>
              <a:t> </a:t>
            </a:r>
            <a:r>
              <a:rPr lang="en-ID" sz="2000" dirty="0" err="1"/>
              <a:t>berupa</a:t>
            </a:r>
            <a:r>
              <a:rPr lang="en-ID" sz="2000" dirty="0"/>
              <a:t> </a:t>
            </a:r>
            <a:r>
              <a:rPr lang="en-ID" sz="2000" dirty="0" err="1"/>
              <a:t>kerusuhan</a:t>
            </a:r>
            <a:r>
              <a:rPr lang="en-ID" sz="2000" dirty="0"/>
              <a:t> yang </a:t>
            </a:r>
            <a:r>
              <a:rPr lang="en-ID" sz="2000" dirty="0" err="1"/>
              <a:t>terjadi</a:t>
            </a:r>
            <a:r>
              <a:rPr lang="en-ID" sz="2000" dirty="0"/>
              <a:t> di Mako </a:t>
            </a:r>
            <a:r>
              <a:rPr lang="en-ID" sz="2000" dirty="0" err="1"/>
              <a:t>Brimob</a:t>
            </a:r>
            <a:r>
              <a:rPr lang="en-ID" sz="2000" dirty="0"/>
              <a:t> </a:t>
            </a:r>
            <a:r>
              <a:rPr lang="en-ID" sz="2000" dirty="0" err="1"/>
              <a:t>tersebut</a:t>
            </a:r>
            <a:r>
              <a:rPr lang="en-ID" sz="2000" dirty="0"/>
              <a:t> </a:t>
            </a:r>
            <a:r>
              <a:rPr lang="en-ID" sz="2000" dirty="0" err="1"/>
              <a:t>menunjukkan</a:t>
            </a:r>
            <a:r>
              <a:rPr lang="en-ID" sz="2000" dirty="0"/>
              <a:t> </a:t>
            </a:r>
            <a:r>
              <a:rPr lang="en-ID" sz="2000" dirty="0" err="1"/>
              <a:t>bahwa</a:t>
            </a:r>
            <a:r>
              <a:rPr lang="en-ID" sz="2000" dirty="0"/>
              <a:t> modal </a:t>
            </a:r>
            <a:r>
              <a:rPr lang="en-ID" sz="2000" dirty="0" err="1"/>
              <a:t>sosial</a:t>
            </a:r>
            <a:r>
              <a:rPr lang="en-ID" sz="2000" dirty="0"/>
              <a:t> </a:t>
            </a:r>
            <a:r>
              <a:rPr lang="en-ID" sz="2000" dirty="0" err="1"/>
              <a:t>masih</a:t>
            </a:r>
            <a:r>
              <a:rPr lang="en-ID" sz="2000" dirty="0"/>
              <a:t> </a:t>
            </a:r>
            <a:r>
              <a:rPr lang="en-ID" sz="2000" dirty="0" err="1"/>
              <a:t>rendah</a:t>
            </a:r>
            <a:r>
              <a:rPr lang="en-ID" sz="2000" dirty="0"/>
              <a:t> </a:t>
            </a:r>
            <a:r>
              <a:rPr lang="en-ID" sz="2000" dirty="0" err="1"/>
              <a:t>sehingga</a:t>
            </a:r>
            <a:r>
              <a:rPr lang="en-ID" sz="2000" dirty="0"/>
              <a:t> </a:t>
            </a:r>
            <a:r>
              <a:rPr lang="en-ID" sz="2000" dirty="0" err="1"/>
              <a:t>terjadi</a:t>
            </a:r>
            <a:r>
              <a:rPr lang="en-ID" sz="2000" dirty="0"/>
              <a:t> </a:t>
            </a:r>
            <a:r>
              <a:rPr lang="en-ID" sz="2000" dirty="0" err="1"/>
              <a:t>tindakan-tindakan</a:t>
            </a:r>
            <a:r>
              <a:rPr lang="en-ID" sz="2000" dirty="0"/>
              <a:t> yang </a:t>
            </a:r>
            <a:r>
              <a:rPr lang="en-ID" sz="2000" dirty="0" err="1"/>
              <a:t>destruktif</a:t>
            </a:r>
            <a:r>
              <a:rPr lang="en-ID" sz="2000" dirty="0"/>
              <a:t> </a:t>
            </a:r>
            <a:r>
              <a:rPr lang="en-ID" sz="2000" dirty="0" err="1"/>
              <a:t>karena</a:t>
            </a:r>
            <a:r>
              <a:rPr lang="en-ID" sz="2000" dirty="0"/>
              <a:t> </a:t>
            </a:r>
            <a:r>
              <a:rPr lang="en-ID" sz="2000" dirty="0" err="1"/>
              <a:t>kurangnya</a:t>
            </a:r>
            <a:r>
              <a:rPr lang="en-ID" sz="2000" dirty="0"/>
              <a:t> rasa </a:t>
            </a:r>
            <a:r>
              <a:rPr lang="en-ID" sz="2000" dirty="0" err="1"/>
              <a:t>saling</a:t>
            </a:r>
            <a:r>
              <a:rPr lang="en-ID" sz="2000" dirty="0"/>
              <a:t> </a:t>
            </a:r>
            <a:r>
              <a:rPr lang="en-ID" sz="2000" dirty="0" err="1"/>
              <a:t>percaya</a:t>
            </a:r>
            <a:r>
              <a:rPr lang="en-ID" sz="2000" dirty="0"/>
              <a:t>.</a:t>
            </a:r>
          </a:p>
          <a:p>
            <a:pPr algn="just"/>
            <a:endParaRPr lang="en-ID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BA6FFD-7BA3-433C-9E72-1BF906B84218}"/>
              </a:ext>
            </a:extLst>
          </p:cNvPr>
          <p:cNvSpPr/>
          <p:nvPr/>
        </p:nvSpPr>
        <p:spPr>
          <a:xfrm>
            <a:off x="3155324" y="2073499"/>
            <a:ext cx="5295344" cy="4302591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  <a:outerShdw blurRad="63500" dist="25400" dir="5400000" rotWithShape="0">
              <a:srgbClr val="000000">
                <a:alpha val="6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D" sz="2000" dirty="0"/>
              <a:t>Modal </a:t>
            </a:r>
            <a:r>
              <a:rPr lang="en-ID" sz="2000" dirty="0" err="1"/>
              <a:t>manusia</a:t>
            </a:r>
            <a:r>
              <a:rPr lang="en-ID" sz="2000" dirty="0"/>
              <a:t> </a:t>
            </a:r>
            <a:r>
              <a:rPr lang="en-ID" sz="2000" dirty="0" err="1"/>
              <a:t>menunjuk</a:t>
            </a:r>
            <a:r>
              <a:rPr lang="en-ID" sz="2000" dirty="0"/>
              <a:t> pada </a:t>
            </a:r>
            <a:r>
              <a:rPr lang="en-ID" sz="2000" dirty="0" err="1"/>
              <a:t>kemammpuan</a:t>
            </a:r>
            <a:r>
              <a:rPr lang="en-ID" sz="2000" dirty="0"/>
              <a:t> yang </a:t>
            </a:r>
            <a:r>
              <a:rPr lang="en-ID" sz="2000" dirty="0" err="1"/>
              <a:t>dimiliki</a:t>
            </a:r>
            <a:r>
              <a:rPr lang="en-ID" sz="2000" dirty="0"/>
              <a:t> </a:t>
            </a:r>
            <a:r>
              <a:rPr lang="en-ID" sz="2000" dirty="0" err="1"/>
              <a:t>seseorang</a:t>
            </a:r>
            <a:r>
              <a:rPr lang="en-ID" sz="2000" dirty="0"/>
              <a:t> </a:t>
            </a:r>
            <a:r>
              <a:rPr lang="en-ID" sz="2000" dirty="0" err="1"/>
              <a:t>melalui</a:t>
            </a:r>
            <a:r>
              <a:rPr lang="en-ID" sz="2000" dirty="0"/>
              <a:t> Pendidikan, </a:t>
            </a:r>
            <a:r>
              <a:rPr lang="en-ID" sz="2000" dirty="0" err="1"/>
              <a:t>pelatihan</a:t>
            </a:r>
            <a:r>
              <a:rPr lang="en-ID" sz="2000" dirty="0"/>
              <a:t>, dan </a:t>
            </a:r>
            <a:r>
              <a:rPr lang="en-ID" sz="2000" dirty="0" err="1"/>
              <a:t>atau</a:t>
            </a:r>
            <a:r>
              <a:rPr lang="en-ID" sz="2000" dirty="0"/>
              <a:t> </a:t>
            </a:r>
            <a:r>
              <a:rPr lang="en-ID" sz="2000" dirty="0" err="1"/>
              <a:t>pengalaman</a:t>
            </a:r>
            <a:r>
              <a:rPr lang="en-ID" sz="2000" dirty="0"/>
              <a:t> </a:t>
            </a:r>
            <a:r>
              <a:rPr lang="en-ID" sz="2000" dirty="0" err="1"/>
              <a:t>dalam</a:t>
            </a:r>
            <a:r>
              <a:rPr lang="en-ID" sz="2000" dirty="0"/>
              <a:t> </a:t>
            </a:r>
            <a:r>
              <a:rPr lang="en-ID" sz="2000" dirty="0" err="1"/>
              <a:t>bentuk</a:t>
            </a:r>
            <a:r>
              <a:rPr lang="en-ID" sz="2000" dirty="0"/>
              <a:t> </a:t>
            </a:r>
            <a:r>
              <a:rPr lang="en-ID" sz="2000" dirty="0" err="1"/>
              <a:t>pengetahuan</a:t>
            </a:r>
            <a:r>
              <a:rPr lang="en-ID" sz="2000" dirty="0"/>
              <a:t> dan </a:t>
            </a:r>
            <a:r>
              <a:rPr lang="en-ID" sz="2000" dirty="0" err="1"/>
              <a:t>keterampilan</a:t>
            </a:r>
            <a:r>
              <a:rPr lang="en-ID" sz="2000" dirty="0"/>
              <a:t> yang </a:t>
            </a:r>
            <a:r>
              <a:rPr lang="en-ID" sz="2000" dirty="0" err="1"/>
              <a:t>perlu</a:t>
            </a:r>
            <a:r>
              <a:rPr lang="en-ID" sz="2000" dirty="0"/>
              <a:t> </a:t>
            </a:r>
            <a:r>
              <a:rPr lang="en-ID" sz="2000" dirty="0" err="1"/>
              <a:t>untuk</a:t>
            </a:r>
            <a:r>
              <a:rPr lang="en-ID" sz="2000" dirty="0"/>
              <a:t> </a:t>
            </a:r>
            <a:r>
              <a:rPr lang="en-ID" sz="2000" dirty="0" err="1"/>
              <a:t>melakukan</a:t>
            </a:r>
            <a:r>
              <a:rPr lang="en-ID" sz="2000" dirty="0"/>
              <a:t> </a:t>
            </a:r>
            <a:r>
              <a:rPr lang="en-ID" sz="2000" dirty="0" err="1"/>
              <a:t>kegiatan</a:t>
            </a:r>
            <a:r>
              <a:rPr lang="en-ID" sz="2000" dirty="0"/>
              <a:t> </a:t>
            </a:r>
            <a:r>
              <a:rPr lang="en-ID" sz="2000" dirty="0" err="1"/>
              <a:t>tertentu</a:t>
            </a:r>
            <a:r>
              <a:rPr lang="en-ID" sz="2000" dirty="0"/>
              <a:t>.</a:t>
            </a:r>
          </a:p>
          <a:p>
            <a:pPr algn="just"/>
            <a:endParaRPr lang="en-ID" sz="2000" dirty="0"/>
          </a:p>
          <a:p>
            <a:pPr algn="just"/>
            <a:r>
              <a:rPr lang="en-ID" sz="2000" dirty="0"/>
              <a:t>NAPI </a:t>
            </a:r>
            <a:r>
              <a:rPr lang="en-ID" sz="2000" dirty="0" err="1"/>
              <a:t>kasus</a:t>
            </a:r>
            <a:r>
              <a:rPr lang="en-ID" sz="2000" dirty="0"/>
              <a:t> </a:t>
            </a:r>
            <a:r>
              <a:rPr lang="en-ID" sz="2000" dirty="0" err="1"/>
              <a:t>terorisme</a:t>
            </a:r>
            <a:r>
              <a:rPr lang="en-ID" sz="2000" dirty="0"/>
              <a:t> yang </a:t>
            </a:r>
            <a:r>
              <a:rPr lang="en-ID" sz="2000" dirty="0" err="1"/>
              <a:t>terlibat</a:t>
            </a:r>
            <a:r>
              <a:rPr lang="en-ID" sz="2000" dirty="0"/>
              <a:t> </a:t>
            </a:r>
            <a:r>
              <a:rPr lang="en-ID" sz="2000" dirty="0" err="1"/>
              <a:t>dalam</a:t>
            </a:r>
            <a:r>
              <a:rPr lang="en-ID" sz="2000" dirty="0"/>
              <a:t> </a:t>
            </a:r>
            <a:r>
              <a:rPr lang="en-ID" sz="2000" dirty="0" err="1"/>
              <a:t>kerusuhan</a:t>
            </a:r>
            <a:r>
              <a:rPr lang="en-ID" sz="2000" dirty="0"/>
              <a:t> di Mako </a:t>
            </a:r>
            <a:r>
              <a:rPr lang="en-ID" sz="2000" dirty="0" err="1"/>
              <a:t>Brimob</a:t>
            </a:r>
            <a:r>
              <a:rPr lang="en-ID" sz="2000" dirty="0"/>
              <a:t> </a:t>
            </a:r>
            <a:r>
              <a:rPr lang="en-ID" sz="2000" dirty="0" err="1"/>
              <a:t>tersebut</a:t>
            </a:r>
            <a:r>
              <a:rPr lang="en-ID" sz="2000" dirty="0"/>
              <a:t> </a:t>
            </a:r>
            <a:r>
              <a:rPr lang="en-ID" sz="2000" dirty="0" err="1"/>
              <a:t>menunjukkan</a:t>
            </a:r>
            <a:r>
              <a:rPr lang="en-ID" sz="2000" dirty="0"/>
              <a:t> </a:t>
            </a:r>
            <a:r>
              <a:rPr lang="en-ID" sz="2000" dirty="0" err="1"/>
              <a:t>bahwa</a:t>
            </a:r>
            <a:r>
              <a:rPr lang="en-ID" sz="2000" dirty="0"/>
              <a:t> </a:t>
            </a:r>
            <a:r>
              <a:rPr lang="en-ID" sz="2000" dirty="0" err="1"/>
              <a:t>mereka</a:t>
            </a:r>
            <a:r>
              <a:rPr lang="en-ID" sz="2000" dirty="0"/>
              <a:t> </a:t>
            </a:r>
            <a:r>
              <a:rPr lang="en-ID" sz="2000" dirty="0" err="1"/>
              <a:t>sebenarnya</a:t>
            </a:r>
            <a:r>
              <a:rPr lang="en-ID" sz="2000" dirty="0"/>
              <a:t> </a:t>
            </a:r>
            <a:r>
              <a:rPr lang="en-ID" sz="2000" dirty="0" err="1"/>
              <a:t>bisa</a:t>
            </a:r>
            <a:r>
              <a:rPr lang="en-ID" sz="2000" dirty="0"/>
              <a:t> </a:t>
            </a:r>
            <a:r>
              <a:rPr lang="en-ID" sz="2000" dirty="0" err="1"/>
              <a:t>saja</a:t>
            </a:r>
            <a:r>
              <a:rPr lang="en-ID" sz="2000" dirty="0"/>
              <a:t> </a:t>
            </a:r>
            <a:r>
              <a:rPr lang="en-ID" sz="2000" dirty="0" err="1"/>
              <a:t>memiliki</a:t>
            </a:r>
            <a:r>
              <a:rPr lang="en-ID" sz="2000" dirty="0"/>
              <a:t> modal </a:t>
            </a:r>
            <a:r>
              <a:rPr lang="en-ID" sz="2000" dirty="0" err="1"/>
              <a:t>manusia</a:t>
            </a:r>
            <a:r>
              <a:rPr lang="en-ID" sz="2000" dirty="0"/>
              <a:t> </a:t>
            </a:r>
            <a:r>
              <a:rPr lang="en-ID" sz="2000" dirty="0" err="1"/>
              <a:t>tetapi</a:t>
            </a:r>
            <a:r>
              <a:rPr lang="en-ID" sz="2000" dirty="0"/>
              <a:t> </a:t>
            </a:r>
            <a:r>
              <a:rPr lang="en-ID" sz="2000" dirty="0" err="1"/>
              <a:t>tidak</a:t>
            </a:r>
            <a:r>
              <a:rPr lang="en-ID" sz="2000" dirty="0"/>
              <a:t> </a:t>
            </a:r>
            <a:r>
              <a:rPr lang="en-ID" sz="2000" dirty="0" err="1"/>
              <a:t>dapat</a:t>
            </a:r>
            <a:r>
              <a:rPr lang="en-ID" sz="2000" dirty="0"/>
              <a:t> </a:t>
            </a:r>
            <a:r>
              <a:rPr lang="en-ID" sz="2000" dirty="0" err="1"/>
              <a:t>menggunakannya</a:t>
            </a:r>
            <a:r>
              <a:rPr lang="en-ID" sz="2000" dirty="0"/>
              <a:t> </a:t>
            </a:r>
            <a:r>
              <a:rPr lang="en-ID" sz="2000" dirty="0" err="1"/>
              <a:t>secara</a:t>
            </a:r>
            <a:r>
              <a:rPr lang="en-ID" sz="2000" dirty="0"/>
              <a:t> </a:t>
            </a:r>
            <a:r>
              <a:rPr lang="en-ID" sz="2000" dirty="0" err="1"/>
              <a:t>bijak</a:t>
            </a:r>
            <a:r>
              <a:rPr lang="en-ID" sz="2000" dirty="0"/>
              <a:t>, </a:t>
            </a:r>
            <a:r>
              <a:rPr lang="en-ID" sz="2000" dirty="0" err="1"/>
              <a:t>ataupun</a:t>
            </a:r>
            <a:r>
              <a:rPr lang="en-ID" sz="2000" dirty="0"/>
              <a:t> </a:t>
            </a:r>
            <a:r>
              <a:rPr lang="en-ID" sz="2000" dirty="0" err="1"/>
              <a:t>memang</a:t>
            </a:r>
            <a:r>
              <a:rPr lang="en-ID" sz="2000" dirty="0"/>
              <a:t> </a:t>
            </a:r>
            <a:r>
              <a:rPr lang="en-ID" sz="2000" dirty="0" err="1"/>
              <a:t>mereka</a:t>
            </a:r>
            <a:r>
              <a:rPr lang="en-ID" sz="2000" dirty="0"/>
              <a:t> </a:t>
            </a:r>
            <a:r>
              <a:rPr lang="en-ID" sz="2000" dirty="0" err="1"/>
              <a:t>memang</a:t>
            </a:r>
            <a:r>
              <a:rPr lang="en-ID" sz="2000" dirty="0"/>
              <a:t> </a:t>
            </a:r>
            <a:r>
              <a:rPr lang="en-ID" sz="2000" dirty="0" err="1"/>
              <a:t>tidak</a:t>
            </a:r>
            <a:r>
              <a:rPr lang="en-ID" sz="2000" dirty="0"/>
              <a:t> </a:t>
            </a:r>
            <a:r>
              <a:rPr lang="en-ID" sz="2000" dirty="0" err="1"/>
              <a:t>memiliki</a:t>
            </a:r>
            <a:r>
              <a:rPr lang="en-ID" sz="2000" dirty="0"/>
              <a:t> modal </a:t>
            </a:r>
            <a:r>
              <a:rPr lang="en-ID" sz="2000" dirty="0" err="1"/>
              <a:t>manusia</a:t>
            </a:r>
            <a:r>
              <a:rPr lang="en-ID" sz="2000" dirty="0"/>
              <a:t> </a:t>
            </a:r>
            <a:r>
              <a:rPr lang="en-ID" sz="2000" dirty="0" err="1"/>
              <a:t>sehingga</a:t>
            </a:r>
            <a:r>
              <a:rPr lang="en-ID" sz="2000" dirty="0"/>
              <a:t> </a:t>
            </a:r>
            <a:r>
              <a:rPr lang="en-ID" sz="2000" dirty="0" err="1"/>
              <a:t>mereka</a:t>
            </a:r>
            <a:r>
              <a:rPr lang="en-ID" sz="2000" dirty="0"/>
              <a:t> </a:t>
            </a:r>
            <a:r>
              <a:rPr lang="en-ID" sz="2000" dirty="0" err="1"/>
              <a:t>justru</a:t>
            </a:r>
            <a:r>
              <a:rPr lang="en-ID" sz="2000" dirty="0"/>
              <a:t> </a:t>
            </a:r>
            <a:r>
              <a:rPr lang="en-ID" sz="2000" dirty="0" err="1"/>
              <a:t>bertindak</a:t>
            </a:r>
            <a:r>
              <a:rPr lang="en-ID" sz="2000" dirty="0"/>
              <a:t> </a:t>
            </a:r>
            <a:r>
              <a:rPr lang="en-ID" sz="2000" dirty="0" err="1"/>
              <a:t>merugikan</a:t>
            </a:r>
            <a:r>
              <a:rPr lang="en-ID" sz="2000" dirty="0"/>
              <a:t> </a:t>
            </a:r>
            <a:r>
              <a:rPr lang="en-ID" sz="2000" dirty="0" err="1"/>
              <a:t>bangsanya</a:t>
            </a:r>
            <a:r>
              <a:rPr lang="en-ID" sz="2000" dirty="0"/>
              <a:t> </a:t>
            </a:r>
            <a:r>
              <a:rPr lang="en-ID" sz="2000" dirty="0" err="1"/>
              <a:t>sendiri</a:t>
            </a:r>
            <a:endParaRPr lang="en-ID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861C16-853D-4A75-B2DE-2697D19250A2}"/>
              </a:ext>
            </a:extLst>
          </p:cNvPr>
          <p:cNvSpPr/>
          <p:nvPr/>
        </p:nvSpPr>
        <p:spPr>
          <a:xfrm>
            <a:off x="3155324" y="2073498"/>
            <a:ext cx="5295344" cy="4302591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  <a:outerShdw blurRad="63500" dist="25400" dir="5400000" rotWithShape="0">
              <a:srgbClr val="000000">
                <a:alpha val="6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D" sz="2000" dirty="0"/>
              <a:t>Kami </a:t>
            </a:r>
            <a:r>
              <a:rPr lang="en-ID" sz="2000" dirty="0" err="1"/>
              <a:t>memberikan</a:t>
            </a:r>
            <a:r>
              <a:rPr lang="en-ID" sz="2000" dirty="0"/>
              <a:t> </a:t>
            </a:r>
            <a:r>
              <a:rPr lang="en-ID" sz="2000" dirty="0" err="1"/>
              <a:t>beberapa</a:t>
            </a:r>
            <a:r>
              <a:rPr lang="en-ID" sz="2000" dirty="0"/>
              <a:t> </a:t>
            </a:r>
            <a:r>
              <a:rPr lang="en-ID" sz="2000" dirty="0" err="1"/>
              <a:t>solusi</a:t>
            </a:r>
            <a:r>
              <a:rPr lang="en-ID" sz="2000" dirty="0"/>
              <a:t> </a:t>
            </a:r>
            <a:r>
              <a:rPr lang="en-ID" sz="2000" dirty="0" err="1"/>
              <a:t>berupa</a:t>
            </a:r>
            <a:r>
              <a:rPr lang="en-ID" sz="2000" dirty="0"/>
              <a:t> saran </a:t>
            </a:r>
            <a:r>
              <a:rPr lang="en-ID" sz="2000" dirty="0" err="1"/>
              <a:t>terkait</a:t>
            </a:r>
            <a:r>
              <a:rPr lang="en-ID" sz="2000" dirty="0"/>
              <a:t> </a:t>
            </a:r>
            <a:r>
              <a:rPr lang="en-ID" sz="2000" dirty="0" err="1"/>
              <a:t>kasus</a:t>
            </a:r>
            <a:r>
              <a:rPr lang="en-ID" sz="2000" dirty="0"/>
              <a:t> </a:t>
            </a:r>
            <a:r>
              <a:rPr lang="en-ID" sz="2000" dirty="0" err="1"/>
              <a:t>kerusuhan</a:t>
            </a:r>
            <a:r>
              <a:rPr lang="en-ID" sz="2000" dirty="0"/>
              <a:t> yang </a:t>
            </a:r>
            <a:r>
              <a:rPr lang="en-ID" sz="2000" dirty="0" err="1"/>
              <a:t>terjadi</a:t>
            </a:r>
            <a:r>
              <a:rPr lang="en-ID" sz="2000" dirty="0"/>
              <a:t> di Mako </a:t>
            </a:r>
            <a:r>
              <a:rPr lang="en-ID" sz="2000" dirty="0" err="1"/>
              <a:t>Brimob</a:t>
            </a:r>
            <a:r>
              <a:rPr lang="en-ID" sz="2000" dirty="0"/>
              <a:t> </a:t>
            </a:r>
            <a:r>
              <a:rPr lang="en-ID" sz="2000" dirty="0" err="1"/>
              <a:t>adalah</a:t>
            </a:r>
            <a:r>
              <a:rPr lang="en-ID" sz="2000" dirty="0"/>
              <a:t>:</a:t>
            </a:r>
          </a:p>
          <a:p>
            <a:pPr marL="457189" indent="-457189" algn="just">
              <a:buAutoNum type="arabicPeriod"/>
            </a:pPr>
            <a:r>
              <a:rPr lang="en-ID" sz="2000" dirty="0"/>
              <a:t>Masyarakat </a:t>
            </a:r>
            <a:r>
              <a:rPr lang="en-ID" sz="2000" dirty="0" err="1"/>
              <a:t>diharapkan</a:t>
            </a:r>
            <a:r>
              <a:rPr lang="en-ID" sz="2000" dirty="0"/>
              <a:t> </a:t>
            </a:r>
            <a:r>
              <a:rPr lang="en-ID" sz="2000" dirty="0" err="1"/>
              <a:t>untuk</a:t>
            </a:r>
            <a:r>
              <a:rPr lang="en-ID" sz="2000" dirty="0"/>
              <a:t> </a:t>
            </a:r>
            <a:r>
              <a:rPr lang="en-ID" sz="2000" dirty="0" err="1"/>
              <a:t>tetap</a:t>
            </a:r>
            <a:r>
              <a:rPr lang="en-ID" sz="2000" dirty="0"/>
              <a:t> </a:t>
            </a:r>
            <a:r>
              <a:rPr lang="en-ID" sz="2000" dirty="0" err="1"/>
              <a:t>tenang</a:t>
            </a:r>
            <a:r>
              <a:rPr lang="en-ID" sz="2000" dirty="0"/>
              <a:t> dan </a:t>
            </a:r>
            <a:r>
              <a:rPr lang="en-ID" sz="2000" dirty="0" err="1"/>
              <a:t>tidak</a:t>
            </a:r>
            <a:r>
              <a:rPr lang="en-ID" sz="2000" dirty="0"/>
              <a:t> </a:t>
            </a:r>
            <a:r>
              <a:rPr lang="en-ID" sz="2000" dirty="0" err="1"/>
              <a:t>terprovokasi</a:t>
            </a:r>
            <a:r>
              <a:rPr lang="en-ID" sz="2000" dirty="0"/>
              <a:t> </a:t>
            </a:r>
            <a:r>
              <a:rPr lang="en-ID" sz="2000" dirty="0" err="1"/>
              <a:t>dengan</a:t>
            </a:r>
            <a:r>
              <a:rPr lang="en-ID" sz="2000" dirty="0"/>
              <a:t> </a:t>
            </a:r>
            <a:r>
              <a:rPr lang="en-ID" sz="2000" dirty="0" err="1"/>
              <a:t>isu-isu</a:t>
            </a:r>
            <a:r>
              <a:rPr lang="en-ID" sz="2000" dirty="0"/>
              <a:t> yang </a:t>
            </a:r>
            <a:r>
              <a:rPr lang="en-ID" sz="2000" dirty="0" err="1"/>
              <a:t>tidak</a:t>
            </a:r>
            <a:r>
              <a:rPr lang="en-ID" sz="2000" dirty="0"/>
              <a:t> </a:t>
            </a:r>
            <a:r>
              <a:rPr lang="en-ID" sz="2000" dirty="0" err="1"/>
              <a:t>benar</a:t>
            </a:r>
            <a:endParaRPr lang="en-ID" sz="2000" dirty="0"/>
          </a:p>
          <a:p>
            <a:pPr marL="457189" indent="-457189" algn="just">
              <a:buAutoNum type="arabicPeriod"/>
            </a:pPr>
            <a:r>
              <a:rPr lang="en-ID" sz="2000" dirty="0"/>
              <a:t>Masyarakat </a:t>
            </a:r>
            <a:r>
              <a:rPr lang="en-ID" sz="2000" dirty="0" err="1"/>
              <a:t>sebaiknya</a:t>
            </a:r>
            <a:r>
              <a:rPr lang="en-ID" sz="2000" dirty="0"/>
              <a:t> </a:t>
            </a:r>
            <a:r>
              <a:rPr lang="en-ID" sz="2000" dirty="0" err="1"/>
              <a:t>dapat</a:t>
            </a:r>
            <a:r>
              <a:rPr lang="en-ID" sz="2000" dirty="0"/>
              <a:t> </a:t>
            </a:r>
            <a:r>
              <a:rPr lang="en-ID" sz="2000" dirty="0" err="1"/>
              <a:t>menggunakan</a:t>
            </a:r>
            <a:r>
              <a:rPr lang="en-ID" sz="2000" dirty="0"/>
              <a:t> modal </a:t>
            </a:r>
            <a:r>
              <a:rPr lang="en-ID" sz="2000" dirty="0" err="1"/>
              <a:t>manusia</a:t>
            </a:r>
            <a:r>
              <a:rPr lang="en-ID" sz="2000" dirty="0"/>
              <a:t> </a:t>
            </a:r>
            <a:r>
              <a:rPr lang="en-ID" sz="2000" dirty="0" err="1"/>
              <a:t>dengan</a:t>
            </a:r>
            <a:r>
              <a:rPr lang="en-ID" sz="2000" dirty="0"/>
              <a:t> </a:t>
            </a:r>
            <a:r>
              <a:rPr lang="en-ID" sz="2000" dirty="0" err="1"/>
              <a:t>tepat</a:t>
            </a:r>
            <a:endParaRPr lang="en-ID" sz="2000" dirty="0"/>
          </a:p>
          <a:p>
            <a:pPr marL="457189" indent="-457189" algn="just">
              <a:buAutoNum type="arabicPeriod"/>
            </a:pPr>
            <a:r>
              <a:rPr lang="en-ID" sz="2000" dirty="0" err="1"/>
              <a:t>Perlu</a:t>
            </a:r>
            <a:r>
              <a:rPr lang="en-ID" sz="2000" dirty="0"/>
              <a:t> </a:t>
            </a:r>
            <a:r>
              <a:rPr lang="en-ID" sz="2000" dirty="0" err="1"/>
              <a:t>meningkatkan</a:t>
            </a:r>
            <a:r>
              <a:rPr lang="en-ID" sz="2000" dirty="0"/>
              <a:t> rasa </a:t>
            </a:r>
            <a:r>
              <a:rPr lang="en-ID" sz="2000" dirty="0" err="1"/>
              <a:t>solidaritas</a:t>
            </a:r>
            <a:r>
              <a:rPr lang="en-ID" sz="2000" dirty="0"/>
              <a:t>, rasa </a:t>
            </a:r>
            <a:r>
              <a:rPr lang="en-ID" sz="2000" dirty="0" err="1"/>
              <a:t>saling</a:t>
            </a:r>
            <a:r>
              <a:rPr lang="en-ID" sz="2000" dirty="0"/>
              <a:t> </a:t>
            </a:r>
            <a:r>
              <a:rPr lang="en-ID" sz="2000" dirty="0" err="1"/>
              <a:t>percaya</a:t>
            </a:r>
            <a:r>
              <a:rPr lang="en-ID" sz="2000" dirty="0"/>
              <a:t>, dan </a:t>
            </a:r>
            <a:r>
              <a:rPr lang="en-ID" sz="2000" dirty="0" err="1"/>
              <a:t>kerja</a:t>
            </a:r>
            <a:r>
              <a:rPr lang="en-ID" sz="2000" dirty="0"/>
              <a:t> </a:t>
            </a:r>
            <a:r>
              <a:rPr lang="en-ID" sz="2000" dirty="0" err="1"/>
              <a:t>sama</a:t>
            </a:r>
            <a:endParaRPr lang="en-ID" sz="2000" dirty="0"/>
          </a:p>
          <a:p>
            <a:pPr marL="457189" indent="-457189" algn="just">
              <a:buAutoNum type="arabicPeriod"/>
            </a:pPr>
            <a:endParaRPr lang="en-ID" sz="2000" dirty="0"/>
          </a:p>
        </p:txBody>
      </p:sp>
    </p:spTree>
    <p:extLst>
      <p:ext uri="{BB962C8B-B14F-4D97-AF65-F5344CB8AC3E}">
        <p14:creationId xmlns:p14="http://schemas.microsoft.com/office/powerpoint/2010/main" val="35864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0" animBg="1"/>
      <p:bldP spid="10" grpId="0" animBg="1"/>
      <p:bldP spid="11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CE4A4-E151-4DD7-B21F-76991C9EB2E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/>
          <a:lstStyle/>
          <a:p>
            <a:r>
              <a:rPr lang="en-ID" dirty="0"/>
              <a:t>Kesimpulan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3AC71-8120-4241-A04F-C7E009D08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2532" y="1927655"/>
            <a:ext cx="6658939" cy="3323968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/>
          <a:p>
            <a:pPr marL="36899" indent="0" algn="just">
              <a:buNone/>
            </a:pPr>
            <a:r>
              <a:rPr lang="en-ID" sz="2800" dirty="0" err="1"/>
              <a:t>Ketahanan</a:t>
            </a:r>
            <a:r>
              <a:rPr lang="en-ID" sz="2800" dirty="0"/>
              <a:t> </a:t>
            </a:r>
            <a:r>
              <a:rPr lang="en-ID" sz="2800" dirty="0" err="1"/>
              <a:t>nasional</a:t>
            </a:r>
            <a:r>
              <a:rPr lang="en-ID" sz="2800" dirty="0"/>
              <a:t> </a:t>
            </a:r>
            <a:r>
              <a:rPr lang="en-ID" sz="2800" dirty="0" err="1"/>
              <a:t>tidak</a:t>
            </a:r>
            <a:r>
              <a:rPr lang="en-ID" sz="2800" dirty="0"/>
              <a:t> </a:t>
            </a:r>
            <a:r>
              <a:rPr lang="en-ID" sz="2800" dirty="0" err="1"/>
              <a:t>hanya</a:t>
            </a:r>
            <a:r>
              <a:rPr lang="en-ID" sz="2800" dirty="0"/>
              <a:t> </a:t>
            </a:r>
            <a:r>
              <a:rPr lang="en-ID" sz="2800" dirty="0" err="1"/>
              <a:t>ditentukan</a:t>
            </a:r>
            <a:r>
              <a:rPr lang="en-ID" sz="2800" dirty="0"/>
              <a:t> pada </a:t>
            </a:r>
            <a:r>
              <a:rPr lang="en-ID" sz="2800" dirty="0" err="1"/>
              <a:t>kekuatan</a:t>
            </a:r>
            <a:r>
              <a:rPr lang="en-ID" sz="2800" dirty="0"/>
              <a:t> </a:t>
            </a:r>
            <a:r>
              <a:rPr lang="en-ID" sz="2800" dirty="0" err="1"/>
              <a:t>militernya</a:t>
            </a:r>
            <a:r>
              <a:rPr lang="en-ID" sz="2800" dirty="0"/>
              <a:t>, </a:t>
            </a:r>
            <a:r>
              <a:rPr lang="en-ID" sz="2800" dirty="0" err="1"/>
              <a:t>tetapi</a:t>
            </a:r>
            <a:r>
              <a:rPr lang="en-ID" sz="2800" dirty="0"/>
              <a:t> juga </a:t>
            </a:r>
            <a:r>
              <a:rPr lang="en-ID" sz="2800" dirty="0" err="1"/>
              <a:t>ditentukan</a:t>
            </a:r>
            <a:r>
              <a:rPr lang="en-ID" sz="2800" dirty="0"/>
              <a:t> oleh </a:t>
            </a:r>
            <a:r>
              <a:rPr lang="en-ID" sz="2800" dirty="0" err="1"/>
              <a:t>berbagai</a:t>
            </a:r>
            <a:r>
              <a:rPr lang="en-ID" sz="2800" dirty="0"/>
              <a:t> modal yang </a:t>
            </a:r>
            <a:r>
              <a:rPr lang="en-ID" sz="2800" dirty="0" err="1"/>
              <a:t>ada</a:t>
            </a:r>
            <a:r>
              <a:rPr lang="en-ID" sz="2800" dirty="0"/>
              <a:t> </a:t>
            </a:r>
            <a:r>
              <a:rPr lang="en-ID" sz="2800" dirty="0" err="1"/>
              <a:t>dalam</a:t>
            </a:r>
            <a:r>
              <a:rPr lang="en-ID" sz="2800" dirty="0"/>
              <a:t> negara </a:t>
            </a:r>
            <a:r>
              <a:rPr lang="en-ID" sz="2800" dirty="0" err="1"/>
              <a:t>atau</a:t>
            </a:r>
            <a:r>
              <a:rPr lang="en-ID" sz="2800" dirty="0"/>
              <a:t> </a:t>
            </a:r>
            <a:r>
              <a:rPr lang="en-ID" sz="2800" dirty="0" err="1"/>
              <a:t>bangsa</a:t>
            </a:r>
            <a:r>
              <a:rPr lang="en-ID" sz="2800" dirty="0"/>
              <a:t> </a:t>
            </a:r>
            <a:r>
              <a:rPr lang="en-ID" sz="2800" dirty="0" err="1"/>
              <a:t>tersebut</a:t>
            </a:r>
            <a:r>
              <a:rPr lang="en-ID" sz="2800" dirty="0"/>
              <a:t>. Modal </a:t>
            </a:r>
            <a:r>
              <a:rPr lang="en-ID" sz="2800" dirty="0" err="1"/>
              <a:t>bagi</a:t>
            </a:r>
            <a:r>
              <a:rPr lang="en-ID" sz="2800" dirty="0"/>
              <a:t> </a:t>
            </a:r>
            <a:r>
              <a:rPr lang="en-ID" sz="2800" dirty="0" err="1"/>
              <a:t>ketahanan</a:t>
            </a:r>
            <a:r>
              <a:rPr lang="en-ID" sz="2800" dirty="0"/>
              <a:t> </a:t>
            </a:r>
            <a:r>
              <a:rPr lang="en-ID" sz="2800" dirty="0" err="1"/>
              <a:t>nasional</a:t>
            </a:r>
            <a:r>
              <a:rPr lang="en-ID" sz="2800" dirty="0"/>
              <a:t> </a:t>
            </a:r>
            <a:r>
              <a:rPr lang="en-ID" sz="2800" dirty="0" err="1"/>
              <a:t>terdiri</a:t>
            </a:r>
            <a:r>
              <a:rPr lang="en-ID" sz="2800" dirty="0"/>
              <a:t> </a:t>
            </a:r>
            <a:r>
              <a:rPr lang="en-ID" sz="2800" dirty="0" err="1"/>
              <a:t>dari</a:t>
            </a:r>
            <a:r>
              <a:rPr lang="en-ID" sz="2800" dirty="0"/>
              <a:t> modal </a:t>
            </a:r>
            <a:r>
              <a:rPr lang="en-ID" sz="2800" dirty="0" err="1"/>
              <a:t>politik</a:t>
            </a:r>
            <a:r>
              <a:rPr lang="en-ID" sz="2800" dirty="0"/>
              <a:t>, </a:t>
            </a:r>
            <a:r>
              <a:rPr lang="en-ID" sz="2800" dirty="0" err="1"/>
              <a:t>sosial</a:t>
            </a:r>
            <a:r>
              <a:rPr lang="en-ID" sz="2800" dirty="0"/>
              <a:t>, </a:t>
            </a:r>
            <a:r>
              <a:rPr lang="en-ID" sz="2800" dirty="0" err="1"/>
              <a:t>manusia</a:t>
            </a:r>
            <a:r>
              <a:rPr lang="en-ID" sz="2800" dirty="0"/>
              <a:t>, </a:t>
            </a:r>
            <a:r>
              <a:rPr lang="en-ID" sz="2800" dirty="0" err="1"/>
              <a:t>budaya</a:t>
            </a:r>
            <a:r>
              <a:rPr lang="en-ID" sz="2800" dirty="0"/>
              <a:t>, dan </a:t>
            </a:r>
            <a:r>
              <a:rPr lang="en-ID" sz="2800" dirty="0" err="1"/>
              <a:t>fisik</a:t>
            </a:r>
            <a:r>
              <a:rPr lang="en-ID" sz="2800" dirty="0"/>
              <a:t>. </a:t>
            </a:r>
            <a:r>
              <a:rPr lang="en-ID" sz="2800" dirty="0" err="1"/>
              <a:t>Semakin</a:t>
            </a:r>
            <a:r>
              <a:rPr lang="en-ID" sz="2800" dirty="0"/>
              <a:t> </a:t>
            </a:r>
            <a:r>
              <a:rPr lang="en-ID" sz="2800" dirty="0" err="1"/>
              <a:t>baik</a:t>
            </a:r>
            <a:r>
              <a:rPr lang="en-ID" sz="2800" dirty="0"/>
              <a:t> modal-modal </a:t>
            </a:r>
            <a:r>
              <a:rPr lang="en-ID" sz="2800" dirty="0" err="1"/>
              <a:t>ini</a:t>
            </a:r>
            <a:r>
              <a:rPr lang="en-ID" sz="2800" dirty="0"/>
              <a:t>, </a:t>
            </a:r>
            <a:r>
              <a:rPr lang="en-ID" sz="2800" dirty="0" err="1"/>
              <a:t>semakin</a:t>
            </a:r>
            <a:r>
              <a:rPr lang="en-ID" sz="2800" dirty="0"/>
              <a:t> </a:t>
            </a:r>
            <a:r>
              <a:rPr lang="en-ID" sz="2800" dirty="0" err="1"/>
              <a:t>kondusif</a:t>
            </a:r>
            <a:r>
              <a:rPr lang="en-ID" sz="2800" dirty="0"/>
              <a:t> </a:t>
            </a:r>
            <a:r>
              <a:rPr lang="en-ID" sz="2800" dirty="0" err="1"/>
              <a:t>ketahanan</a:t>
            </a:r>
            <a:r>
              <a:rPr lang="en-ID" sz="2800" dirty="0"/>
              <a:t> </a:t>
            </a:r>
            <a:r>
              <a:rPr lang="en-ID" sz="2800" dirty="0" err="1"/>
              <a:t>nasional</a:t>
            </a:r>
            <a:r>
              <a:rPr lang="en-ID" sz="2800" dirty="0"/>
              <a:t> </a:t>
            </a:r>
            <a:r>
              <a:rPr lang="en-ID" sz="2800" dirty="0" err="1"/>
              <a:t>suatu</a:t>
            </a:r>
            <a:r>
              <a:rPr lang="en-ID" sz="2800" dirty="0"/>
              <a:t> </a:t>
            </a:r>
            <a:r>
              <a:rPr lang="en-ID" sz="2800" dirty="0" err="1"/>
              <a:t>bangsa</a:t>
            </a:r>
            <a:r>
              <a:rPr lang="en-ID" sz="2800" dirty="0"/>
              <a:t> </a:t>
            </a:r>
            <a:r>
              <a:rPr lang="en-ID" sz="2800" dirty="0" err="1"/>
              <a:t>atau</a:t>
            </a:r>
            <a:r>
              <a:rPr lang="en-ID" sz="2800" dirty="0"/>
              <a:t> negara.</a:t>
            </a:r>
          </a:p>
        </p:txBody>
      </p:sp>
    </p:spTree>
    <p:extLst>
      <p:ext uri="{BB962C8B-B14F-4D97-AF65-F5344CB8AC3E}">
        <p14:creationId xmlns:p14="http://schemas.microsoft.com/office/powerpoint/2010/main" val="254466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3538-C8A8-41A4-8593-F4D58698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Referensi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D50B1-61F3-417A-ACE1-7458EBD67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48" y="1743740"/>
            <a:ext cx="7765322" cy="4047465"/>
          </a:xfrm>
        </p:spPr>
        <p:txBody>
          <a:bodyPr/>
          <a:lstStyle/>
          <a:p>
            <a:r>
              <a:rPr lang="en-ID" dirty="0" err="1"/>
              <a:t>Buku</a:t>
            </a:r>
            <a:r>
              <a:rPr lang="en-ID" dirty="0"/>
              <a:t> Modul CB-</a:t>
            </a:r>
            <a:r>
              <a:rPr lang="en-ID" dirty="0" err="1"/>
              <a:t>Kewarganegaraan</a:t>
            </a:r>
            <a:r>
              <a:rPr lang="en-ID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0663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79F0C-CFFB-4CFC-B1BB-06AD6DF1A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Pertanyaan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A52B2-CF7B-40DE-97A4-0D1D04B95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73953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053C1-B645-4E22-93B2-7E639BC04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39" y="2682949"/>
            <a:ext cx="7765322" cy="970450"/>
          </a:xfrm>
        </p:spPr>
        <p:txBody>
          <a:bodyPr/>
          <a:lstStyle/>
          <a:p>
            <a:r>
              <a:rPr lang="en-ID" dirty="0" err="1"/>
              <a:t>Terima</a:t>
            </a:r>
            <a:r>
              <a:rPr lang="en-ID" dirty="0"/>
              <a:t> </a:t>
            </a:r>
            <a:r>
              <a:rPr lang="en-ID" dirty="0" err="1"/>
              <a:t>kasih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78861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C4C2-F16F-45D3-BC2B-DF05F1F02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41722" y="4144"/>
            <a:ext cx="6377940" cy="1293028"/>
          </a:xfrm>
        </p:spPr>
        <p:txBody>
          <a:bodyPr/>
          <a:lstStyle/>
          <a:p>
            <a:r>
              <a:rPr lang="en-ID" dirty="0"/>
              <a:t>MATERI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45AE5D0-1C07-425D-A500-9426B76AEC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8177835"/>
              </p:ext>
            </p:extLst>
          </p:nvPr>
        </p:nvGraphicFramePr>
        <p:xfrm>
          <a:off x="1017181" y="1297172"/>
          <a:ext cx="7109638" cy="50016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1A6EB558-EC6C-4717-911F-06C573FFC31E}"/>
              </a:ext>
            </a:extLst>
          </p:cNvPr>
          <p:cNvSpPr/>
          <p:nvPr/>
        </p:nvSpPr>
        <p:spPr>
          <a:xfrm>
            <a:off x="1988288" y="2775094"/>
            <a:ext cx="1967022" cy="19776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/>
              <a:t>Ketahanan</a:t>
            </a:r>
            <a:r>
              <a:rPr lang="en-ID" dirty="0"/>
              <a:t> </a:t>
            </a:r>
            <a:r>
              <a:rPr lang="en-ID" dirty="0" err="1"/>
              <a:t>Nasional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450560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5A598-7D53-41C7-9A2C-3F6F35457174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/>
          <a:lstStyle/>
          <a:p>
            <a:r>
              <a:rPr lang="en-ID" dirty="0" err="1"/>
              <a:t>Ketahanan</a:t>
            </a:r>
            <a:r>
              <a:rPr lang="en-ID" dirty="0"/>
              <a:t> (</a:t>
            </a:r>
            <a:r>
              <a:rPr lang="en-ID" i="1" dirty="0"/>
              <a:t>Resilience)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55F11-3A58-4DEC-ADA2-8A140BD62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D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A714554-492C-4BAC-8E42-0B6E188AC933}"/>
              </a:ext>
            </a:extLst>
          </p:cNvPr>
          <p:cNvSpPr/>
          <p:nvPr/>
        </p:nvSpPr>
        <p:spPr>
          <a:xfrm>
            <a:off x="3747754" y="2193921"/>
            <a:ext cx="4507607" cy="17257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dirty="0">
                <a:latin typeface="Arial" pitchFamily="34" charset="0"/>
                <a:cs typeface="Arial" pitchFamily="34" charset="0"/>
              </a:rPr>
              <a:t>(Resilience is) the capacity of a system to  absorb disturbance, undergo  change and retain essentially the same function, structure, identity , and feedbacks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AA37C5-8061-4E8C-83F5-7CD09D177018}"/>
              </a:ext>
            </a:extLst>
          </p:cNvPr>
          <p:cNvSpPr/>
          <p:nvPr/>
        </p:nvSpPr>
        <p:spPr>
          <a:xfrm>
            <a:off x="942091" y="2496571"/>
            <a:ext cx="2060620" cy="112046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>
                <a:latin typeface="Arial" pitchFamily="34" charset="0"/>
                <a:cs typeface="Arial" pitchFamily="34" charset="0"/>
              </a:rPr>
              <a:t>Longstaff et all.2010,p.2</a:t>
            </a:r>
            <a:endParaRPr lang="id-ID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023D5BE-3B47-430E-9B86-8F1D17A0E969}"/>
              </a:ext>
            </a:extLst>
          </p:cNvPr>
          <p:cNvSpPr/>
          <p:nvPr/>
        </p:nvSpPr>
        <p:spPr>
          <a:xfrm>
            <a:off x="942091" y="4516407"/>
            <a:ext cx="2060620" cy="112046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dirty="0">
                <a:latin typeface="Arial" pitchFamily="34" charset="0"/>
                <a:cs typeface="Arial" pitchFamily="34" charset="0"/>
              </a:rPr>
              <a:t>Fiksel 2006, p.21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47E2842-40FE-4478-BEF1-537220DBF5BB}"/>
              </a:ext>
            </a:extLst>
          </p:cNvPr>
          <p:cNvSpPr/>
          <p:nvPr/>
        </p:nvSpPr>
        <p:spPr>
          <a:xfrm>
            <a:off x="3694306" y="4228782"/>
            <a:ext cx="4507607" cy="17257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dirty="0">
                <a:latin typeface="Arial" pitchFamily="34" charset="0"/>
                <a:cs typeface="Arial" pitchFamily="34" charset="0"/>
              </a:rPr>
              <a:t>The capacity system  to survive, adapt and grow in the  face of change and uncertainty</a:t>
            </a:r>
          </a:p>
        </p:txBody>
      </p:sp>
    </p:spTree>
    <p:extLst>
      <p:ext uri="{BB962C8B-B14F-4D97-AF65-F5344CB8AC3E}">
        <p14:creationId xmlns:p14="http://schemas.microsoft.com/office/powerpoint/2010/main" val="426543284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A1141-FEB6-4993-9723-F0BD56E3C23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/>
          <a:lstStyle/>
          <a:p>
            <a:r>
              <a:rPr lang="en-ID" dirty="0" err="1"/>
              <a:t>Ketahanan</a:t>
            </a:r>
            <a:r>
              <a:rPr lang="en-ID" dirty="0"/>
              <a:t> </a:t>
            </a:r>
            <a:r>
              <a:rPr lang="en-ID" dirty="0" err="1"/>
              <a:t>nasional</a:t>
            </a:r>
            <a:r>
              <a:rPr lang="en-ID" dirty="0"/>
              <a:t> </a:t>
            </a:r>
            <a:r>
              <a:rPr lang="en-ID" dirty="0" err="1"/>
              <a:t>indonesia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7F635-535B-48BC-AE2C-FFEDBAA03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" y="4687913"/>
            <a:ext cx="7955280" cy="1133341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D" sz="2800" dirty="0" err="1"/>
              <a:t>Ketahanan</a:t>
            </a:r>
            <a:r>
              <a:rPr lang="en-ID" sz="2800" dirty="0"/>
              <a:t> </a:t>
            </a:r>
            <a:r>
              <a:rPr lang="en-ID" sz="2800" dirty="0" err="1"/>
              <a:t>nasional</a:t>
            </a:r>
            <a:r>
              <a:rPr lang="en-ID" sz="2800" dirty="0"/>
              <a:t> </a:t>
            </a:r>
            <a:r>
              <a:rPr lang="en-ID" sz="2800" dirty="0" err="1"/>
              <a:t>adalah</a:t>
            </a:r>
            <a:r>
              <a:rPr lang="en-ID" sz="2800" dirty="0"/>
              <a:t> </a:t>
            </a:r>
            <a:r>
              <a:rPr lang="en-ID" sz="2800" dirty="0" err="1"/>
              <a:t>kondisi</a:t>
            </a:r>
            <a:r>
              <a:rPr lang="en-ID" sz="2800" dirty="0"/>
              <a:t> </a:t>
            </a:r>
            <a:r>
              <a:rPr lang="en-ID" sz="2800" dirty="0" err="1"/>
              <a:t>kehidupan</a:t>
            </a:r>
            <a:r>
              <a:rPr lang="en-ID" sz="2800" dirty="0"/>
              <a:t> </a:t>
            </a:r>
            <a:r>
              <a:rPr lang="en-ID" sz="2800" dirty="0" err="1"/>
              <a:t>nasional</a:t>
            </a:r>
            <a:r>
              <a:rPr lang="en-ID" sz="2800" dirty="0"/>
              <a:t> yang </a:t>
            </a:r>
            <a:r>
              <a:rPr lang="en-ID" sz="2800" dirty="0" err="1"/>
              <a:t>harus</a:t>
            </a:r>
            <a:r>
              <a:rPr lang="en-ID" sz="2800" dirty="0"/>
              <a:t> </a:t>
            </a:r>
            <a:r>
              <a:rPr lang="en-ID" sz="2800" dirty="0" err="1"/>
              <a:t>diwujudkan</a:t>
            </a:r>
            <a:r>
              <a:rPr lang="en-ID" sz="2800" dirty="0"/>
              <a:t>.</a:t>
            </a:r>
          </a:p>
        </p:txBody>
      </p:sp>
      <p:sp>
        <p:nvSpPr>
          <p:cNvPr id="4" name="Flowchart: Document 3">
            <a:extLst>
              <a:ext uri="{FF2B5EF4-FFF2-40B4-BE49-F238E27FC236}">
                <a16:creationId xmlns:a16="http://schemas.microsoft.com/office/drawing/2014/main" id="{A4FDA544-601C-4F16-B018-B967AE8EE5EA}"/>
              </a:ext>
            </a:extLst>
          </p:cNvPr>
          <p:cNvSpPr/>
          <p:nvPr/>
        </p:nvSpPr>
        <p:spPr>
          <a:xfrm>
            <a:off x="1313647" y="2269906"/>
            <a:ext cx="6516711" cy="2205505"/>
          </a:xfrm>
          <a:prstGeom prst="flowChartDocumen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400" dirty="0" err="1"/>
              <a:t>Ketahanan</a:t>
            </a:r>
            <a:r>
              <a:rPr lang="en-ID" sz="2400" dirty="0"/>
              <a:t> </a:t>
            </a:r>
            <a:r>
              <a:rPr lang="en-ID" sz="2400" dirty="0" err="1"/>
              <a:t>Nasional</a:t>
            </a:r>
            <a:r>
              <a:rPr lang="en-ID" sz="2400" dirty="0"/>
              <a:t> Indonesia </a:t>
            </a:r>
            <a:r>
              <a:rPr lang="en-ID" sz="2400" dirty="0" err="1"/>
              <a:t>adalah</a:t>
            </a:r>
            <a:r>
              <a:rPr lang="en-ID" sz="2400" dirty="0"/>
              <a:t> </a:t>
            </a:r>
            <a:r>
              <a:rPr lang="en-ID" sz="2400" dirty="0" err="1"/>
              <a:t>kondisi</a:t>
            </a:r>
            <a:r>
              <a:rPr lang="en-ID" sz="2400" dirty="0"/>
              <a:t> </a:t>
            </a:r>
            <a:r>
              <a:rPr lang="en-ID" sz="2400" dirty="0" err="1"/>
              <a:t>dinamis</a:t>
            </a:r>
            <a:r>
              <a:rPr lang="en-ID" sz="2400" dirty="0"/>
              <a:t> </a:t>
            </a:r>
            <a:r>
              <a:rPr lang="en-ID" sz="2400" dirty="0" err="1"/>
              <a:t>bangsa</a:t>
            </a:r>
            <a:r>
              <a:rPr lang="en-ID" sz="2400" dirty="0"/>
              <a:t> Indonesia yang </a:t>
            </a:r>
            <a:r>
              <a:rPr lang="en-ID" sz="2400" dirty="0" err="1"/>
              <a:t>meliputi</a:t>
            </a:r>
            <a:r>
              <a:rPr lang="en-ID" sz="2400" dirty="0"/>
              <a:t> </a:t>
            </a:r>
            <a:r>
              <a:rPr lang="en-ID" sz="2400" dirty="0" err="1"/>
              <a:t>segenap</a:t>
            </a:r>
            <a:r>
              <a:rPr lang="en-ID" sz="2400" dirty="0"/>
              <a:t> </a:t>
            </a:r>
            <a:r>
              <a:rPr lang="en-ID" sz="2400" dirty="0" err="1"/>
              <a:t>aspek</a:t>
            </a:r>
            <a:r>
              <a:rPr lang="en-ID" sz="2400" dirty="0"/>
              <a:t> </a:t>
            </a:r>
            <a:r>
              <a:rPr lang="en-ID" sz="2400" dirty="0" err="1"/>
              <a:t>kehidupan</a:t>
            </a:r>
            <a:r>
              <a:rPr lang="en-ID" sz="2400" dirty="0"/>
              <a:t> </a:t>
            </a:r>
            <a:r>
              <a:rPr lang="en-ID" sz="2400" dirty="0" err="1"/>
              <a:t>nasional</a:t>
            </a:r>
            <a:r>
              <a:rPr lang="en-ID" sz="2400" dirty="0"/>
              <a:t> yang </a:t>
            </a:r>
            <a:r>
              <a:rPr lang="en-ID" sz="2400" dirty="0" err="1"/>
              <a:t>terintegrasi</a:t>
            </a:r>
            <a:r>
              <a:rPr lang="en-ID" sz="2400" dirty="0"/>
              <a:t>. </a:t>
            </a:r>
          </a:p>
        </p:txBody>
      </p:sp>
      <p:sp>
        <p:nvSpPr>
          <p:cNvPr id="7" name="Action Button: Go Home 6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37C061F8-D654-4ABA-9096-F846DB66FA3D}"/>
              </a:ext>
            </a:extLst>
          </p:cNvPr>
          <p:cNvSpPr/>
          <p:nvPr/>
        </p:nvSpPr>
        <p:spPr>
          <a:xfrm>
            <a:off x="8208352" y="6033754"/>
            <a:ext cx="703831" cy="598867"/>
          </a:xfrm>
          <a:prstGeom prst="actionButtonHom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043267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1F102-009D-466E-B8A7-C56F6AB6F52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/>
          <a:lstStyle/>
          <a:p>
            <a:r>
              <a:rPr lang="en-ID" dirty="0"/>
              <a:t>Modal </a:t>
            </a:r>
            <a:r>
              <a:rPr lang="en-ID" dirty="0" err="1"/>
              <a:t>politik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2BF4E-F487-45B4-AF66-4780386AD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Modal </a:t>
            </a:r>
            <a:r>
              <a:rPr lang="en-ID" dirty="0" err="1"/>
              <a:t>politik</a:t>
            </a:r>
            <a:r>
              <a:rPr lang="en-ID" dirty="0"/>
              <a:t> </a:t>
            </a:r>
            <a:r>
              <a:rPr lang="en-ID" dirty="0" err="1"/>
              <a:t>dimaknai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psikologis</a:t>
            </a:r>
            <a:r>
              <a:rPr lang="en-ID" dirty="0"/>
              <a:t> dan </a:t>
            </a:r>
            <a:r>
              <a:rPr lang="en-ID" dirty="0" err="1"/>
              <a:t>institusional</a:t>
            </a:r>
            <a:r>
              <a:rPr lang="en-ID" dirty="0"/>
              <a:t>. </a:t>
            </a:r>
          </a:p>
          <a:p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psikologis</a:t>
            </a:r>
            <a:r>
              <a:rPr lang="en-ID" dirty="0"/>
              <a:t> </a:t>
            </a:r>
            <a:r>
              <a:rPr lang="en-ID" dirty="0" err="1"/>
              <a:t>berkaitan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perasaan</a:t>
            </a:r>
            <a:r>
              <a:rPr lang="en-ID" dirty="0"/>
              <a:t> </a:t>
            </a:r>
            <a:r>
              <a:rPr lang="en-ID" dirty="0" err="1"/>
              <a:t>warga</a:t>
            </a:r>
            <a:r>
              <a:rPr lang="en-ID" dirty="0"/>
              <a:t> negara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pemerintah</a:t>
            </a:r>
            <a:r>
              <a:rPr lang="en-ID" dirty="0"/>
              <a:t> </a:t>
            </a:r>
            <a:r>
              <a:rPr lang="en-ID" dirty="0" err="1"/>
              <a:t>mengenai</a:t>
            </a:r>
            <a:r>
              <a:rPr lang="en-ID" dirty="0"/>
              <a:t> </a:t>
            </a:r>
            <a:r>
              <a:rPr lang="en-ID" dirty="0" err="1"/>
              <a:t>kompetensi</a:t>
            </a:r>
            <a:r>
              <a:rPr lang="en-ID" dirty="0"/>
              <a:t> </a:t>
            </a:r>
            <a:r>
              <a:rPr lang="en-ID" dirty="0" err="1"/>
              <a:t>pemerintahan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mengelola</a:t>
            </a:r>
            <a:r>
              <a:rPr lang="en-ID" dirty="0"/>
              <a:t> </a:t>
            </a:r>
            <a:r>
              <a:rPr lang="en-ID" dirty="0" err="1"/>
              <a:t>sumber</a:t>
            </a:r>
            <a:r>
              <a:rPr lang="en-ID" dirty="0"/>
              <a:t> </a:t>
            </a:r>
            <a:r>
              <a:rPr lang="en-ID" dirty="0" err="1"/>
              <a:t>daya</a:t>
            </a:r>
            <a:r>
              <a:rPr lang="en-ID" dirty="0"/>
              <a:t> transformative yang </a:t>
            </a:r>
            <a:r>
              <a:rPr lang="en-ID" dirty="0" err="1"/>
              <a:t>ada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masyarakat</a:t>
            </a:r>
            <a:r>
              <a:rPr lang="en-ID" dirty="0"/>
              <a:t>.</a:t>
            </a:r>
          </a:p>
          <a:p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institusional</a:t>
            </a:r>
            <a:r>
              <a:rPr lang="en-ID" dirty="0"/>
              <a:t>, </a:t>
            </a:r>
            <a:r>
              <a:rPr lang="en-ID" dirty="0" err="1"/>
              <a:t>yaitu</a:t>
            </a:r>
            <a:r>
              <a:rPr lang="en-ID" dirty="0"/>
              <a:t> </a:t>
            </a:r>
            <a:r>
              <a:rPr lang="en-ID" dirty="0" err="1"/>
              <a:t>institusi</a:t>
            </a:r>
            <a:r>
              <a:rPr lang="en-ID" dirty="0"/>
              <a:t> </a:t>
            </a:r>
            <a:r>
              <a:rPr lang="en-ID" dirty="0" err="1"/>
              <a:t>demokrasi</a:t>
            </a:r>
            <a:r>
              <a:rPr lang="en-ID" dirty="0"/>
              <a:t> yang </a:t>
            </a:r>
            <a:r>
              <a:rPr lang="en-ID" dirty="0" err="1"/>
              <a:t>ada</a:t>
            </a:r>
            <a:r>
              <a:rPr lang="en-ID" dirty="0"/>
              <a:t> pada </a:t>
            </a:r>
            <a:r>
              <a:rPr lang="en-ID" dirty="0" err="1"/>
              <a:t>sebuah</a:t>
            </a:r>
            <a:r>
              <a:rPr lang="en-ID" dirty="0"/>
              <a:t> negara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partai</a:t>
            </a:r>
            <a:r>
              <a:rPr lang="en-ID" dirty="0"/>
              <a:t> </a:t>
            </a:r>
            <a:r>
              <a:rPr lang="en-ID" dirty="0" err="1"/>
              <a:t>politik</a:t>
            </a:r>
            <a:r>
              <a:rPr lang="en-ID" dirty="0"/>
              <a:t>. </a:t>
            </a:r>
            <a:r>
              <a:rPr lang="en-ID" dirty="0" err="1"/>
              <a:t>Partai</a:t>
            </a:r>
            <a:r>
              <a:rPr lang="en-ID" dirty="0"/>
              <a:t> </a:t>
            </a:r>
            <a:r>
              <a:rPr lang="en-ID" dirty="0" err="1"/>
              <a:t>politik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peran</a:t>
            </a:r>
            <a:r>
              <a:rPr lang="en-ID" dirty="0"/>
              <a:t> yang </a:t>
            </a:r>
            <a:r>
              <a:rPr lang="en-ID" dirty="0" err="1"/>
              <a:t>sangat</a:t>
            </a:r>
            <a:r>
              <a:rPr lang="en-ID" dirty="0"/>
              <a:t>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, </a:t>
            </a:r>
            <a:r>
              <a:rPr lang="en-ID" dirty="0" err="1"/>
              <a:t>sosialisasi</a:t>
            </a:r>
            <a:r>
              <a:rPr lang="en-ID" dirty="0"/>
              <a:t> </a:t>
            </a:r>
            <a:r>
              <a:rPr lang="en-ID" dirty="0" err="1"/>
              <a:t>politik</a:t>
            </a:r>
            <a:r>
              <a:rPr lang="en-ID" dirty="0"/>
              <a:t>, </a:t>
            </a:r>
            <a:r>
              <a:rPr lang="en-ID" dirty="0" err="1"/>
              <a:t>partisipasi</a:t>
            </a:r>
            <a:r>
              <a:rPr lang="en-ID" dirty="0"/>
              <a:t> </a:t>
            </a:r>
            <a:r>
              <a:rPr lang="en-ID" dirty="0" err="1"/>
              <a:t>politik</a:t>
            </a:r>
            <a:r>
              <a:rPr lang="en-ID" dirty="0"/>
              <a:t>, </a:t>
            </a:r>
            <a:r>
              <a:rPr lang="en-ID" dirty="0" err="1"/>
              <a:t>rekrutmen</a:t>
            </a:r>
            <a:r>
              <a:rPr lang="en-ID" dirty="0"/>
              <a:t> </a:t>
            </a:r>
            <a:r>
              <a:rPr lang="en-ID" dirty="0" err="1"/>
              <a:t>politik</a:t>
            </a:r>
            <a:r>
              <a:rPr lang="en-ID" dirty="0"/>
              <a:t>, </a:t>
            </a:r>
            <a:r>
              <a:rPr lang="en-ID" dirty="0" err="1"/>
              <a:t>pemandu</a:t>
            </a:r>
            <a:r>
              <a:rPr lang="en-ID" dirty="0"/>
              <a:t> </a:t>
            </a:r>
            <a:r>
              <a:rPr lang="en-ID" dirty="0" err="1"/>
              <a:t>kepentingan</a:t>
            </a:r>
            <a:r>
              <a:rPr lang="en-ID" dirty="0"/>
              <a:t>, </a:t>
            </a:r>
            <a:r>
              <a:rPr lang="en-ID" dirty="0" err="1"/>
              <a:t>pengendalian</a:t>
            </a:r>
            <a:r>
              <a:rPr lang="en-ID" dirty="0"/>
              <a:t> </a:t>
            </a:r>
            <a:r>
              <a:rPr lang="en-ID" dirty="0" err="1"/>
              <a:t>konflik</a:t>
            </a:r>
            <a:r>
              <a:rPr lang="en-ID" dirty="0"/>
              <a:t> dan </a:t>
            </a:r>
            <a:r>
              <a:rPr lang="en-ID" dirty="0" err="1"/>
              <a:t>kontrol</a:t>
            </a:r>
            <a:r>
              <a:rPr lang="en-ID" dirty="0"/>
              <a:t> </a:t>
            </a:r>
            <a:r>
              <a:rPr lang="en-ID" dirty="0" err="1"/>
              <a:t>politik</a:t>
            </a:r>
            <a:r>
              <a:rPr lang="en-ID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1623908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70A55-C8A8-4DE6-9703-5569FDB81ED7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/>
          <a:lstStyle/>
          <a:p>
            <a:r>
              <a:rPr lang="en-ID" dirty="0"/>
              <a:t>Modal </a:t>
            </a:r>
            <a:r>
              <a:rPr lang="en-ID" dirty="0" err="1"/>
              <a:t>sosial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F6153-8FD9-406C-A8F3-5ADA2D434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/>
              <a:t>Sosial</a:t>
            </a:r>
            <a:r>
              <a:rPr lang="en-ID" dirty="0"/>
              <a:t> </a:t>
            </a:r>
            <a:r>
              <a:rPr lang="en-ID" dirty="0" err="1"/>
              <a:t>kapital</a:t>
            </a:r>
            <a:r>
              <a:rPr lang="en-ID" dirty="0"/>
              <a:t> </a:t>
            </a: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dirty="0" err="1"/>
              <a:t>konsep</a:t>
            </a:r>
            <a:r>
              <a:rPr lang="en-ID" dirty="0"/>
              <a:t> yang </a:t>
            </a:r>
            <a:r>
              <a:rPr lang="en-ID" dirty="0" err="1"/>
              <a:t>menekankan</a:t>
            </a:r>
            <a:r>
              <a:rPr lang="en-ID" dirty="0"/>
              <a:t> </a:t>
            </a:r>
            <a:r>
              <a:rPr lang="en-ID" dirty="0" err="1"/>
              <a:t>hubungan-hubungan</a:t>
            </a:r>
            <a:r>
              <a:rPr lang="en-ID" dirty="0"/>
              <a:t> </a:t>
            </a:r>
            <a:r>
              <a:rPr lang="en-ID" dirty="0" err="1"/>
              <a:t>sosial</a:t>
            </a:r>
            <a:r>
              <a:rPr lang="en-ID" dirty="0"/>
              <a:t>, </a:t>
            </a:r>
            <a:r>
              <a:rPr lang="en-ID" dirty="0" err="1"/>
              <a:t>jaringan</a:t>
            </a:r>
            <a:r>
              <a:rPr lang="en-ID" dirty="0"/>
              <a:t> </a:t>
            </a:r>
            <a:r>
              <a:rPr lang="en-ID" dirty="0" err="1"/>
              <a:t>sosial</a:t>
            </a:r>
            <a:r>
              <a:rPr lang="en-ID" dirty="0"/>
              <a:t>, </a:t>
            </a:r>
            <a:r>
              <a:rPr lang="en-ID" dirty="0" err="1"/>
              <a:t>kepercayaan</a:t>
            </a:r>
            <a:r>
              <a:rPr lang="en-ID" dirty="0"/>
              <a:t>, dan </a:t>
            </a:r>
            <a:r>
              <a:rPr lang="en-ID" dirty="0" err="1"/>
              <a:t>norma</a:t>
            </a:r>
            <a:r>
              <a:rPr lang="en-ID" dirty="0"/>
              <a:t>.</a:t>
            </a:r>
          </a:p>
          <a:p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makna</a:t>
            </a:r>
            <a:r>
              <a:rPr lang="en-ID" dirty="0"/>
              <a:t> </a:t>
            </a:r>
            <a:r>
              <a:rPr lang="en-ID" dirty="0" err="1"/>
              <a:t>sosial</a:t>
            </a:r>
            <a:r>
              <a:rPr lang="en-ID" dirty="0"/>
              <a:t> </a:t>
            </a:r>
            <a:r>
              <a:rPr lang="en-ID" dirty="0" err="1"/>
              <a:t>kapital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, </a:t>
            </a:r>
            <a:r>
              <a:rPr lang="en-ID" dirty="0" err="1"/>
              <a:t>konflik-konflik</a:t>
            </a:r>
            <a:r>
              <a:rPr lang="en-ID" dirty="0"/>
              <a:t> </a:t>
            </a:r>
            <a:r>
              <a:rPr lang="en-ID" dirty="0" err="1"/>
              <a:t>antara</a:t>
            </a:r>
            <a:r>
              <a:rPr lang="en-ID" dirty="0"/>
              <a:t> </a:t>
            </a:r>
            <a:r>
              <a:rPr lang="en-ID" dirty="0" err="1"/>
              <a:t>kelompok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individu</a:t>
            </a:r>
            <a:r>
              <a:rPr lang="en-ID" dirty="0"/>
              <a:t> yang </a:t>
            </a:r>
            <a:r>
              <a:rPr lang="en-ID" dirty="0" err="1"/>
              <a:t>ada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dirty="0" err="1"/>
              <a:t>masyarakat</a:t>
            </a:r>
            <a:r>
              <a:rPr lang="en-ID" dirty="0"/>
              <a:t> negara, </a:t>
            </a:r>
            <a:r>
              <a:rPr lang="en-ID" dirty="0" err="1"/>
              <a:t>rendahnya</a:t>
            </a:r>
            <a:r>
              <a:rPr lang="en-ID" dirty="0"/>
              <a:t> </a:t>
            </a:r>
            <a:r>
              <a:rPr lang="en-ID" dirty="0" err="1"/>
              <a:t>solidaritas</a:t>
            </a:r>
            <a:r>
              <a:rPr lang="en-ID" dirty="0"/>
              <a:t> </a:t>
            </a:r>
            <a:r>
              <a:rPr lang="en-ID" dirty="0" err="1"/>
              <a:t>sosial</a:t>
            </a:r>
            <a:r>
              <a:rPr lang="en-ID" dirty="0"/>
              <a:t>, </a:t>
            </a:r>
            <a:r>
              <a:rPr lang="en-ID" dirty="0" err="1"/>
              <a:t>rendahnya</a:t>
            </a:r>
            <a:r>
              <a:rPr lang="en-ID" dirty="0"/>
              <a:t> </a:t>
            </a:r>
            <a:r>
              <a:rPr lang="en-ID" dirty="0" err="1"/>
              <a:t>kepekaan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saling</a:t>
            </a:r>
            <a:r>
              <a:rPr lang="en-ID" dirty="0"/>
              <a:t> </a:t>
            </a:r>
            <a:r>
              <a:rPr lang="en-ID" dirty="0" err="1"/>
              <a:t>membantu</a:t>
            </a:r>
            <a:r>
              <a:rPr lang="en-ID" dirty="0"/>
              <a:t>, dan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adanya</a:t>
            </a:r>
            <a:r>
              <a:rPr lang="en-ID" dirty="0"/>
              <a:t> </a:t>
            </a:r>
            <a:r>
              <a:rPr lang="en-ID" dirty="0" err="1"/>
              <a:t>kepercayaan</a:t>
            </a:r>
            <a:r>
              <a:rPr lang="en-ID" dirty="0"/>
              <a:t>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yang lain, </a:t>
            </a:r>
            <a:r>
              <a:rPr lang="en-ID" dirty="0" err="1"/>
              <a:t>menunjukkan</a:t>
            </a:r>
            <a:r>
              <a:rPr lang="en-ID" dirty="0"/>
              <a:t> </a:t>
            </a:r>
            <a:r>
              <a:rPr lang="en-ID" dirty="0" err="1"/>
              <a:t>bahwa</a:t>
            </a:r>
            <a:r>
              <a:rPr lang="en-ID" dirty="0"/>
              <a:t> modal </a:t>
            </a:r>
            <a:r>
              <a:rPr lang="en-ID" dirty="0" err="1"/>
              <a:t>sosial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negara </a:t>
            </a:r>
            <a:r>
              <a:rPr lang="en-ID" dirty="0" err="1"/>
              <a:t>tersebut</a:t>
            </a:r>
            <a:r>
              <a:rPr lang="en-ID" dirty="0"/>
              <a:t> </a:t>
            </a:r>
            <a:r>
              <a:rPr lang="en-ID" dirty="0" err="1"/>
              <a:t>rendah</a:t>
            </a:r>
            <a:r>
              <a:rPr lang="en-ID" dirty="0"/>
              <a:t>.</a:t>
            </a:r>
          </a:p>
          <a:p>
            <a:r>
              <a:rPr lang="en-ID" dirty="0" err="1"/>
              <a:t>Bila</a:t>
            </a:r>
            <a:r>
              <a:rPr lang="en-ID" dirty="0"/>
              <a:t> modal </a:t>
            </a:r>
            <a:r>
              <a:rPr lang="en-ID" dirty="0" err="1"/>
              <a:t>sosial</a:t>
            </a:r>
            <a:r>
              <a:rPr lang="en-ID" dirty="0"/>
              <a:t> </a:t>
            </a:r>
            <a:r>
              <a:rPr lang="en-ID" dirty="0" err="1"/>
              <a:t>rendah</a:t>
            </a:r>
            <a:r>
              <a:rPr lang="en-ID" dirty="0"/>
              <a:t>, </a:t>
            </a:r>
            <a:r>
              <a:rPr lang="en-ID" dirty="0" err="1"/>
              <a:t>maka</a:t>
            </a:r>
            <a:r>
              <a:rPr lang="en-ID" dirty="0"/>
              <a:t> </a:t>
            </a:r>
            <a:r>
              <a:rPr lang="en-ID" dirty="0" err="1"/>
              <a:t>konflik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terjadi</a:t>
            </a:r>
            <a:r>
              <a:rPr lang="en-ID" dirty="0"/>
              <a:t> </a:t>
            </a:r>
            <a:r>
              <a:rPr lang="en-ID" dirty="0" err="1"/>
              <a:t>dimana</a:t>
            </a:r>
            <a:r>
              <a:rPr lang="en-ID" dirty="0"/>
              <a:t>-mana.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3055915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20F9D-6599-4371-B52B-A953450120C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/>
          <a:lstStyle/>
          <a:p>
            <a:r>
              <a:rPr lang="en-ID" dirty="0"/>
              <a:t>Modal </a:t>
            </a:r>
            <a:r>
              <a:rPr lang="en-ID" dirty="0" err="1"/>
              <a:t>manusia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EE541-6152-4C5C-9BA6-77990494B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/>
              <a:t>Menunjuk</a:t>
            </a:r>
            <a:r>
              <a:rPr lang="en-ID" dirty="0"/>
              <a:t> </a:t>
            </a:r>
            <a:r>
              <a:rPr lang="en-ID" dirty="0" err="1"/>
              <a:t>kepada</a:t>
            </a:r>
            <a:r>
              <a:rPr lang="en-ID" dirty="0"/>
              <a:t> </a:t>
            </a:r>
            <a:r>
              <a:rPr lang="en-ID" dirty="0" err="1"/>
              <a:t>kemampuan</a:t>
            </a:r>
            <a:r>
              <a:rPr lang="en-ID" dirty="0"/>
              <a:t> yang </a:t>
            </a:r>
            <a:r>
              <a:rPr lang="en-ID" dirty="0" err="1"/>
              <a:t>dimiliki</a:t>
            </a:r>
            <a:r>
              <a:rPr lang="en-ID" dirty="0"/>
              <a:t> </a:t>
            </a:r>
            <a:r>
              <a:rPr lang="en-ID" dirty="0" err="1"/>
              <a:t>seseorang</a:t>
            </a:r>
            <a:r>
              <a:rPr lang="en-ID" dirty="0"/>
              <a:t> </a:t>
            </a:r>
            <a:r>
              <a:rPr lang="en-ID" dirty="0" err="1"/>
              <a:t>melalui</a:t>
            </a:r>
            <a:r>
              <a:rPr lang="en-ID" dirty="0"/>
              <a:t> Pendidikan, </a:t>
            </a:r>
            <a:r>
              <a:rPr lang="en-ID" dirty="0" err="1"/>
              <a:t>pelatihan</a:t>
            </a:r>
            <a:r>
              <a:rPr lang="en-ID" dirty="0"/>
              <a:t>, dan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pengalaman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bentuk</a:t>
            </a:r>
            <a:r>
              <a:rPr lang="en-ID" dirty="0"/>
              <a:t> </a:t>
            </a:r>
            <a:r>
              <a:rPr lang="en-ID" dirty="0" err="1"/>
              <a:t>pengetahuan</a:t>
            </a:r>
            <a:r>
              <a:rPr lang="en-ID" dirty="0"/>
              <a:t> dan </a:t>
            </a:r>
            <a:r>
              <a:rPr lang="en-ID" dirty="0" err="1"/>
              <a:t>keterampilan</a:t>
            </a:r>
            <a:r>
              <a:rPr lang="en-ID" dirty="0"/>
              <a:t> yang </a:t>
            </a:r>
            <a:r>
              <a:rPr lang="en-ID" dirty="0" err="1"/>
              <a:t>perlu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kegiatan</a:t>
            </a:r>
            <a:r>
              <a:rPr lang="en-ID" dirty="0"/>
              <a:t> </a:t>
            </a:r>
            <a:r>
              <a:rPr lang="en-ID" dirty="0" err="1"/>
              <a:t>tertentu</a:t>
            </a:r>
            <a:r>
              <a:rPr lang="en-ID" dirty="0"/>
              <a:t>.</a:t>
            </a:r>
          </a:p>
          <a:p>
            <a:r>
              <a:rPr lang="en-ID" dirty="0" err="1"/>
              <a:t>Semakin</a:t>
            </a:r>
            <a:r>
              <a:rPr lang="en-ID" dirty="0"/>
              <a:t> </a:t>
            </a:r>
            <a:r>
              <a:rPr lang="en-ID" dirty="0" err="1"/>
              <a:t>baik</a:t>
            </a:r>
            <a:r>
              <a:rPr lang="en-ID" dirty="0"/>
              <a:t> modal </a:t>
            </a:r>
            <a:r>
              <a:rPr lang="en-ID" dirty="0" err="1"/>
              <a:t>manusia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suatu</a:t>
            </a:r>
            <a:r>
              <a:rPr lang="en-ID" dirty="0"/>
              <a:t> negara, </a:t>
            </a:r>
            <a:r>
              <a:rPr lang="en-ID" dirty="0" err="1"/>
              <a:t>semakin</a:t>
            </a:r>
            <a:r>
              <a:rPr lang="en-ID" dirty="0"/>
              <a:t> </a:t>
            </a:r>
            <a:r>
              <a:rPr lang="en-ID" dirty="0" err="1"/>
              <a:t>baik</a:t>
            </a:r>
            <a:r>
              <a:rPr lang="en-ID" dirty="0"/>
              <a:t> negara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mengatasi</a:t>
            </a:r>
            <a:r>
              <a:rPr lang="en-ID" dirty="0"/>
              <a:t> </a:t>
            </a:r>
            <a:r>
              <a:rPr lang="en-ID" dirty="0" err="1"/>
              <a:t>persoalan-persoalan</a:t>
            </a:r>
            <a:r>
              <a:rPr lang="en-ID" dirty="0"/>
              <a:t> </a:t>
            </a:r>
            <a:r>
              <a:rPr lang="en-ID" dirty="0" err="1"/>
              <a:t>hidup</a:t>
            </a:r>
            <a:r>
              <a:rPr lang="en-ID" dirty="0"/>
              <a:t> dan </a:t>
            </a:r>
            <a:r>
              <a:rPr lang="en-ID" dirty="0" err="1"/>
              <a:t>bersaing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negara-negara lain.</a:t>
            </a:r>
          </a:p>
        </p:txBody>
      </p:sp>
    </p:spTree>
    <p:extLst>
      <p:ext uri="{BB962C8B-B14F-4D97-AF65-F5344CB8AC3E}">
        <p14:creationId xmlns:p14="http://schemas.microsoft.com/office/powerpoint/2010/main" val="31355449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93A34-68DA-4DEA-9DAD-93156ADB4A77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/>
          <a:lstStyle/>
          <a:p>
            <a:r>
              <a:rPr lang="en-ID" dirty="0"/>
              <a:t>Modal </a:t>
            </a:r>
            <a:r>
              <a:rPr lang="en-ID" dirty="0" err="1"/>
              <a:t>budaya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20900-5825-4700-B3DE-547E5D3DE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kompleks</a:t>
            </a:r>
            <a:r>
              <a:rPr lang="en-ID" dirty="0"/>
              <a:t> </a:t>
            </a:r>
            <a:r>
              <a:rPr lang="en-ID" dirty="0" err="1"/>
              <a:t>pengetahuan</a:t>
            </a:r>
            <a:r>
              <a:rPr lang="en-ID" dirty="0"/>
              <a:t>, </a:t>
            </a:r>
            <a:r>
              <a:rPr lang="en-ID" dirty="0" err="1"/>
              <a:t>kepercayaan</a:t>
            </a:r>
            <a:r>
              <a:rPr lang="en-ID" dirty="0"/>
              <a:t>, </a:t>
            </a:r>
            <a:r>
              <a:rPr lang="en-ID" dirty="0" err="1"/>
              <a:t>seni</a:t>
            </a:r>
            <a:r>
              <a:rPr lang="en-ID" dirty="0"/>
              <a:t>, moral, </a:t>
            </a:r>
            <a:r>
              <a:rPr lang="en-ID" dirty="0" err="1"/>
              <a:t>hukum</a:t>
            </a:r>
            <a:r>
              <a:rPr lang="en-ID" dirty="0"/>
              <a:t>, </a:t>
            </a:r>
            <a:r>
              <a:rPr lang="en-ID" dirty="0" err="1"/>
              <a:t>adat</a:t>
            </a:r>
            <a:r>
              <a:rPr lang="en-ID" dirty="0"/>
              <a:t> </a:t>
            </a:r>
            <a:r>
              <a:rPr lang="en-ID" dirty="0" err="1"/>
              <a:t>istiadat</a:t>
            </a:r>
            <a:r>
              <a:rPr lang="en-ID" dirty="0"/>
              <a:t>, dan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kemampuan</a:t>
            </a:r>
            <a:r>
              <a:rPr lang="en-ID" dirty="0"/>
              <a:t> dan </a:t>
            </a:r>
            <a:r>
              <a:rPr lang="en-ID" dirty="0" err="1"/>
              <a:t>kebiasaan-kebiasaan</a:t>
            </a:r>
            <a:r>
              <a:rPr lang="en-ID" dirty="0"/>
              <a:t> yang </a:t>
            </a:r>
            <a:r>
              <a:rPr lang="en-ID" dirty="0" err="1"/>
              <a:t>dibutuhkan</a:t>
            </a:r>
            <a:r>
              <a:rPr lang="en-ID" dirty="0"/>
              <a:t> </a:t>
            </a:r>
            <a:r>
              <a:rPr lang="en-ID" dirty="0" err="1"/>
              <a:t>manusia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anggota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masyarakat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813873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E9643-6F98-423B-9F49-C0CD7DBAEFCD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/>
          <a:lstStyle/>
          <a:p>
            <a:r>
              <a:rPr lang="en-ID" dirty="0"/>
              <a:t>Modal </a:t>
            </a:r>
            <a:r>
              <a:rPr lang="en-ID" dirty="0" err="1"/>
              <a:t>fisik</a:t>
            </a:r>
            <a:endParaRPr lang="en-ID" dirty="0"/>
          </a:p>
        </p:txBody>
      </p:sp>
      <p:sp>
        <p:nvSpPr>
          <p:cNvPr id="4" name="Rectangle: Diagonal Corners Snipped 3">
            <a:extLst>
              <a:ext uri="{FF2B5EF4-FFF2-40B4-BE49-F238E27FC236}">
                <a16:creationId xmlns:a16="http://schemas.microsoft.com/office/drawing/2014/main" id="{EDD963ED-01B3-4086-B0C2-E8E71FBBDE62}"/>
              </a:ext>
            </a:extLst>
          </p:cNvPr>
          <p:cNvSpPr/>
          <p:nvPr/>
        </p:nvSpPr>
        <p:spPr>
          <a:xfrm>
            <a:off x="918749" y="2103648"/>
            <a:ext cx="3948341" cy="1939557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000" dirty="0" err="1"/>
              <a:t>Menurut</a:t>
            </a:r>
            <a:r>
              <a:rPr lang="en-ID" sz="2000" dirty="0"/>
              <a:t> </a:t>
            </a:r>
            <a:r>
              <a:rPr lang="en-ID" sz="2000" dirty="0" err="1"/>
              <a:t>Lawang</a:t>
            </a:r>
            <a:r>
              <a:rPr lang="en-ID" sz="2000" dirty="0"/>
              <a:t> modal </a:t>
            </a:r>
            <a:r>
              <a:rPr lang="en-ID" sz="2000" dirty="0" err="1"/>
              <a:t>fisik</a:t>
            </a:r>
            <a:r>
              <a:rPr lang="en-ID" sz="2000" dirty="0"/>
              <a:t> </a:t>
            </a:r>
            <a:r>
              <a:rPr lang="en-ID" sz="2000" dirty="0" err="1"/>
              <a:t>berkaitan</a:t>
            </a:r>
            <a:r>
              <a:rPr lang="en-ID" sz="2000" dirty="0"/>
              <a:t> </a:t>
            </a:r>
            <a:r>
              <a:rPr lang="en-ID" sz="2000" dirty="0" err="1"/>
              <a:t>dengan</a:t>
            </a:r>
            <a:r>
              <a:rPr lang="en-ID" sz="2000" dirty="0"/>
              <a:t> </a:t>
            </a:r>
            <a:r>
              <a:rPr lang="en-ID" sz="2000" dirty="0" err="1"/>
              <a:t>produk-produk</a:t>
            </a:r>
            <a:r>
              <a:rPr lang="en-ID" sz="2000" dirty="0"/>
              <a:t> yang </a:t>
            </a:r>
            <a:r>
              <a:rPr lang="en-ID" sz="2000" dirty="0" err="1"/>
              <a:t>dihasilkan</a:t>
            </a:r>
            <a:r>
              <a:rPr lang="en-ID" sz="2000" dirty="0"/>
              <a:t> </a:t>
            </a:r>
            <a:r>
              <a:rPr lang="en-ID" sz="2000" dirty="0" err="1"/>
              <a:t>atau</a:t>
            </a:r>
            <a:r>
              <a:rPr lang="en-ID" sz="2000" dirty="0"/>
              <a:t> </a:t>
            </a:r>
            <a:r>
              <a:rPr lang="en-ID" sz="2000" dirty="0" err="1"/>
              <a:t>diusahakan</a:t>
            </a:r>
            <a:r>
              <a:rPr lang="en-ID" sz="2000" dirty="0"/>
              <a:t> oleh </a:t>
            </a:r>
            <a:r>
              <a:rPr lang="en-ID" sz="2000" dirty="0" err="1"/>
              <a:t>manusia</a:t>
            </a:r>
            <a:r>
              <a:rPr lang="en-ID" sz="2000" dirty="0"/>
              <a:t>.</a:t>
            </a:r>
          </a:p>
        </p:txBody>
      </p:sp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E075E667-7705-4FE9-BA9A-DB93F94CBAD2}"/>
              </a:ext>
            </a:extLst>
          </p:cNvPr>
          <p:cNvSpPr/>
          <p:nvPr/>
        </p:nvSpPr>
        <p:spPr>
          <a:xfrm>
            <a:off x="4446545" y="4043206"/>
            <a:ext cx="3948341" cy="2109684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000" dirty="0" err="1"/>
              <a:t>Produk-produk</a:t>
            </a:r>
            <a:r>
              <a:rPr lang="en-ID" sz="2000" dirty="0"/>
              <a:t> </a:t>
            </a:r>
            <a:r>
              <a:rPr lang="en-ID" sz="2000" dirty="0" err="1"/>
              <a:t>fisik</a:t>
            </a:r>
            <a:r>
              <a:rPr lang="en-ID" sz="2000" dirty="0"/>
              <a:t> yang </a:t>
            </a:r>
            <a:r>
              <a:rPr lang="en-ID" sz="2000" dirty="0" err="1"/>
              <a:t>diciptakan</a:t>
            </a:r>
            <a:r>
              <a:rPr lang="en-ID" sz="2000" dirty="0"/>
              <a:t> dan </a:t>
            </a:r>
            <a:r>
              <a:rPr lang="en-ID" sz="2000" dirty="0" err="1"/>
              <a:t>dimiliki</a:t>
            </a:r>
            <a:r>
              <a:rPr lang="en-ID" sz="2000" dirty="0"/>
              <a:t> negara </a:t>
            </a:r>
            <a:r>
              <a:rPr lang="en-ID" sz="2000" dirty="0" err="1"/>
              <a:t>harus</a:t>
            </a:r>
            <a:r>
              <a:rPr lang="en-ID" sz="2000" dirty="0"/>
              <a:t> </a:t>
            </a:r>
            <a:r>
              <a:rPr lang="en-ID" sz="2000" dirty="0" err="1"/>
              <a:t>memiliki</a:t>
            </a:r>
            <a:r>
              <a:rPr lang="en-ID" sz="2000" dirty="0"/>
              <a:t> </a:t>
            </a:r>
            <a:r>
              <a:rPr lang="en-ID" sz="2000" dirty="0" err="1"/>
              <a:t>nilai</a:t>
            </a:r>
            <a:r>
              <a:rPr lang="en-ID" sz="2000" dirty="0"/>
              <a:t> transformative yang </a:t>
            </a:r>
            <a:r>
              <a:rPr lang="en-ID" sz="2000" dirty="0" err="1"/>
              <a:t>dapat</a:t>
            </a:r>
            <a:r>
              <a:rPr lang="en-ID" sz="2000" dirty="0"/>
              <a:t> </a:t>
            </a:r>
            <a:r>
              <a:rPr lang="en-ID" sz="2000" dirty="0" err="1"/>
              <a:t>memberikan</a:t>
            </a:r>
            <a:r>
              <a:rPr lang="en-ID" sz="2000" dirty="0"/>
              <a:t> </a:t>
            </a:r>
            <a:r>
              <a:rPr lang="en-ID" sz="2000" dirty="0" err="1"/>
              <a:t>keuntungan</a:t>
            </a:r>
            <a:r>
              <a:rPr lang="en-ID" sz="2000" dirty="0"/>
              <a:t> </a:t>
            </a:r>
            <a:r>
              <a:rPr lang="en-ID" sz="2000" dirty="0" err="1"/>
              <a:t>tambahan</a:t>
            </a:r>
            <a:r>
              <a:rPr lang="en-ID" sz="2000" dirty="0"/>
              <a:t> </a:t>
            </a:r>
            <a:r>
              <a:rPr lang="en-ID" sz="2000" dirty="0" err="1"/>
              <a:t>bagi</a:t>
            </a:r>
            <a:r>
              <a:rPr lang="en-ID" sz="2000" dirty="0"/>
              <a:t> </a:t>
            </a:r>
            <a:r>
              <a:rPr lang="en-ID" sz="2000" dirty="0" err="1"/>
              <a:t>kehidupan</a:t>
            </a:r>
            <a:r>
              <a:rPr lang="en-ID" sz="2000" dirty="0"/>
              <a:t> </a:t>
            </a:r>
            <a:r>
              <a:rPr lang="en-ID" sz="2000" dirty="0" err="1"/>
              <a:t>warga</a:t>
            </a:r>
            <a:r>
              <a:rPr lang="en-ID" sz="2000" dirty="0"/>
              <a:t> negara.</a:t>
            </a:r>
          </a:p>
        </p:txBody>
      </p:sp>
    </p:spTree>
    <p:extLst>
      <p:ext uri="{BB962C8B-B14F-4D97-AF65-F5344CB8AC3E}">
        <p14:creationId xmlns:p14="http://schemas.microsoft.com/office/powerpoint/2010/main" val="2602178390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276</TotalTime>
  <Words>748</Words>
  <Application>Microsoft Office PowerPoint</Application>
  <PresentationFormat>On-screen Show (4:3)</PresentationFormat>
  <Paragraphs>67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Calisto MT</vt:lpstr>
      <vt:lpstr>Trebuchet MS</vt:lpstr>
      <vt:lpstr>Wingdings 2</vt:lpstr>
      <vt:lpstr>Slate</vt:lpstr>
      <vt:lpstr>KETAHANAN NASIONAL</vt:lpstr>
      <vt:lpstr>MATERI</vt:lpstr>
      <vt:lpstr>Ketahanan (Resilience)</vt:lpstr>
      <vt:lpstr>Ketahanan nasional indonesia</vt:lpstr>
      <vt:lpstr>Modal politik</vt:lpstr>
      <vt:lpstr>Modal sosial</vt:lpstr>
      <vt:lpstr>Modal manusia</vt:lpstr>
      <vt:lpstr>Modal budaya</vt:lpstr>
      <vt:lpstr>Modal fisik</vt:lpstr>
      <vt:lpstr>Kasus</vt:lpstr>
      <vt:lpstr>Analisis Kasus</vt:lpstr>
      <vt:lpstr>Kesimpulan</vt:lpstr>
      <vt:lpstr>Referensi</vt:lpstr>
      <vt:lpstr>Pertanyaan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KETAHANAN NASIONAL</dc:title>
  <dc:creator>Windows User</dc:creator>
  <cp:lastModifiedBy>Windows User</cp:lastModifiedBy>
  <cp:revision>29</cp:revision>
  <dcterms:created xsi:type="dcterms:W3CDTF">2018-05-13T05:07:49Z</dcterms:created>
  <dcterms:modified xsi:type="dcterms:W3CDTF">2018-05-15T14:33:21Z</dcterms:modified>
</cp:coreProperties>
</file>